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sldIdLst>
    <p:sldId id="256" r:id="rId3"/>
    <p:sldId id="284" r:id="rId5"/>
    <p:sldId id="258" r:id="rId6"/>
    <p:sldId id="316" r:id="rId7"/>
    <p:sldId id="287" r:id="rId8"/>
    <p:sldId id="288" r:id="rId9"/>
    <p:sldId id="290" r:id="rId10"/>
    <p:sldId id="291" r:id="rId11"/>
    <p:sldId id="346" r:id="rId12"/>
    <p:sldId id="294" r:id="rId13"/>
    <p:sldId id="295" r:id="rId14"/>
    <p:sldId id="296" r:id="rId15"/>
    <p:sldId id="349" r:id="rId16"/>
    <p:sldId id="297" r:id="rId17"/>
    <p:sldId id="303" r:id="rId18"/>
    <p:sldId id="302" r:id="rId19"/>
    <p:sldId id="306" r:id="rId20"/>
    <p:sldId id="304" r:id="rId21"/>
    <p:sldId id="307" r:id="rId22"/>
    <p:sldId id="308" r:id="rId23"/>
    <p:sldId id="351" r:id="rId24"/>
    <p:sldId id="309" r:id="rId25"/>
    <p:sldId id="352" r:id="rId26"/>
    <p:sldId id="311" r:id="rId27"/>
    <p:sldId id="315" r:id="rId28"/>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Impact" panose="020B0806030902050204" pitchFamily="34" charset="0"/>
      <p:regular r:id="rId36"/>
    </p:embeddedFont>
    <p:embeddedFont>
      <p:font typeface="等线" panose="02010600030101010101" pitchFamily="2" charset="-122"/>
      <p:regular r:id="rId37"/>
      <p:bold r:id="rId38"/>
    </p:embeddedFont>
    <p:embeddedFont>
      <p:font typeface="楷体" panose="02010609060101010101" pitchFamily="49" charset="-122"/>
      <p:regular r:id="rId39"/>
    </p:embeddedFont>
    <p:embeddedFont>
      <p:font typeface="微软雅黑" panose="020B0503020204020204" pitchFamily="34" charset="-122"/>
      <p:regular r:id="rId40"/>
      <p:bold r:id="rId41"/>
    </p:embeddedFont>
    <p:embeddedFont>
      <p:font typeface="微软雅黑 Light" panose="020B0502040204020203" pitchFamily="34" charset="-122"/>
      <p:regular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76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72" autoAdjust="0"/>
    <p:restoredTop sz="94660"/>
  </p:normalViewPr>
  <p:slideViewPr>
    <p:cSldViewPr snapToGrid="0">
      <p:cViewPr varScale="1">
        <p:scale>
          <a:sx n="105" d="100"/>
          <a:sy n="105" d="100"/>
        </p:scale>
        <p:origin x="246" y="114"/>
      </p:cViewPr>
      <p:guideLst>
        <p:guide orient="horz" pos="2138"/>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1">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3AA1B95-8096-483E-937F-B7117F22143A}" type="doc">
      <dgm:prSet loTypeId="process" loCatId="process" qsTypeId="urn:microsoft.com/office/officeart/2005/8/quickstyle/simple1" qsCatId="simple" csTypeId="urn:microsoft.com/office/officeart/2005/8/colors/accent3_1" csCatId="accent1" phldr="0"/>
      <dgm:spPr/>
    </dgm:pt>
    <dgm:pt modelId="{B9356EF3-F2BD-44EF-8989-A8C6F68A9C26}">
      <dgm:prSet phldrT="[文本]" phldr="0" custT="1"/>
      <dgm:spPr/>
      <dgm:t>
        <a:bodyPr vert="horz" wrap="square"/>
        <a:p>
          <a:pPr>
            <a:lnSpc>
              <a:spcPct val="100000"/>
            </a:lnSpc>
            <a:spcBef>
              <a:spcPct val="0"/>
            </a:spcBef>
            <a:spcAft>
              <a:spcPct val="35000"/>
            </a:spcAft>
          </a:pPr>
          <a:r>
            <a:rPr lang="zh-CN" altLang="en-US" sz="1200"/>
            <a:t>首页</a:t>
          </a:r>
          <a:r>
            <a:rPr lang="zh-CN" altLang="en-US" sz="1200"/>
            <a:t/>
          </a:r>
          <a:endParaRPr lang="zh-CN" altLang="en-US" sz="1200"/>
        </a:p>
      </dgm:t>
    </dgm:pt>
    <dgm:pt modelId="{42B40A37-3B74-4139-88E7-27DB8ADAFB3B}" cxnId="{416D2A91-93DB-422A-B9A6-8FFC76341E37}" type="parTrans">
      <dgm:prSet/>
      <dgm:spPr/>
    </dgm:pt>
    <dgm:pt modelId="{E862CC6F-EE5F-4708-AD0C-4AFC083AC1E9}" cxnId="{416D2A91-93DB-422A-B9A6-8FFC76341E37}" type="sibTrans">
      <dgm:prSet/>
      <dgm:spPr/>
      <dgm:t>
        <a:bodyPr/>
        <a:p>
          <a:endParaRPr lang="zh-CN" altLang="en-US"/>
        </a:p>
      </dgm:t>
    </dgm:pt>
    <dgm:pt modelId="{EDABB1AF-A433-4877-8BF8-9FA85F924A2C}">
      <dgm:prSet phldrT="[文本]" phldr="0" custT="1"/>
      <dgm:spPr/>
      <dgm:t>
        <a:bodyPr vert="horz" wrap="square"/>
        <a:p>
          <a:pPr>
            <a:lnSpc>
              <a:spcPct val="100000"/>
            </a:lnSpc>
            <a:spcBef>
              <a:spcPct val="0"/>
            </a:spcBef>
            <a:spcAft>
              <a:spcPct val="35000"/>
            </a:spcAft>
          </a:pPr>
          <a:r>
            <a:rPr lang="zh-CN" altLang="en-US" sz="1200"/>
            <a:t>提取地区链接</a:t>
          </a:r>
          <a:r>
            <a:rPr lang="zh-CN" altLang="en-US" sz="1200"/>
            <a:t/>
          </a:r>
          <a:endParaRPr lang="zh-CN" altLang="en-US" sz="1200"/>
        </a:p>
      </dgm:t>
    </dgm:pt>
    <dgm:pt modelId="{22507475-337D-4D08-A27D-19453A1EC4B8}" cxnId="{209BB70E-2208-45BF-9F36-1355160ED063}" type="parTrans">
      <dgm:prSet/>
      <dgm:spPr/>
    </dgm:pt>
    <dgm:pt modelId="{3E1956DE-23F8-4761-8F76-7ABD5A8AE770}" cxnId="{209BB70E-2208-45BF-9F36-1355160ED063}" type="sibTrans">
      <dgm:prSet/>
      <dgm:spPr/>
      <dgm:t>
        <a:bodyPr/>
        <a:p>
          <a:endParaRPr lang="zh-CN" altLang="en-US"/>
        </a:p>
      </dgm:t>
    </dgm:pt>
    <dgm:pt modelId="{16C98B6D-CC9A-459C-A148-3249240D3586}">
      <dgm:prSet phldrT="[文本]" phldr="0" custT="1"/>
      <dgm:spPr/>
      <dgm:t>
        <a:bodyPr vert="horz" wrap="square"/>
        <a:p>
          <a:pPr>
            <a:lnSpc>
              <a:spcPct val="100000"/>
            </a:lnSpc>
            <a:spcBef>
              <a:spcPct val="0"/>
            </a:spcBef>
            <a:spcAft>
              <a:spcPct val="35000"/>
            </a:spcAft>
          </a:pPr>
          <a:r>
            <a:rPr lang="zh-CN" altLang="en-US" sz="1200"/>
            <a:t>提取商圈链接</a:t>
          </a:r>
          <a:r>
            <a:rPr lang="zh-CN" altLang="en-US" sz="1200"/>
            <a:t/>
          </a:r>
          <a:endParaRPr lang="zh-CN" altLang="en-US" sz="1200"/>
        </a:p>
      </dgm:t>
    </dgm:pt>
    <dgm:pt modelId="{B2C4969C-7F63-4CB2-9C9A-A6F67CF17685}" cxnId="{C938C95E-4534-415C-91A4-58D9E4F6E825}" type="parTrans">
      <dgm:prSet/>
      <dgm:spPr/>
    </dgm:pt>
    <dgm:pt modelId="{D9B5BE56-AD46-4CF8-8D6E-63CE26896AAC}" cxnId="{C938C95E-4534-415C-91A4-58D9E4F6E825}" type="sibTrans">
      <dgm:prSet/>
      <dgm:spPr/>
    </dgm:pt>
    <dgm:pt modelId="{06EE0AA6-374E-42FC-AE66-8DAAB64B34E9}">
      <dgm:prSet phldr="0" custT="1"/>
      <dgm:spPr/>
      <dgm:t>
        <a:bodyPr vert="horz" wrap="square"/>
        <a:p>
          <a:pPr>
            <a:lnSpc>
              <a:spcPct val="100000"/>
            </a:lnSpc>
            <a:spcBef>
              <a:spcPct val="0"/>
            </a:spcBef>
            <a:spcAft>
              <a:spcPct val="35000"/>
            </a:spcAft>
          </a:pPr>
          <a:r>
            <a:rPr lang="zh-CN" sz="1200"/>
            <a:t>提取小区链接</a:t>
          </a:r>
          <a:r>
            <a:rPr lang="zh-CN" sz="1200"/>
            <a:t/>
          </a:r>
          <a:endParaRPr lang="zh-CN" sz="1200"/>
        </a:p>
      </dgm:t>
    </dgm:pt>
    <dgm:pt modelId="{79BF2B33-DE5E-4130-B50E-F4062590B46B}" cxnId="{376C4CF7-4C15-4F8D-822B-DAD25A5791A8}" type="parTrans">
      <dgm:prSet/>
      <dgm:spPr/>
    </dgm:pt>
    <dgm:pt modelId="{6A93F419-2B8B-4F75-BF95-06D011DC0528}" cxnId="{376C4CF7-4C15-4F8D-822B-DAD25A5791A8}" type="sibTrans">
      <dgm:prSet/>
      <dgm:spPr/>
    </dgm:pt>
    <dgm:pt modelId="{75DDCBC2-D59F-4DF4-A420-AE65A142FA83}">
      <dgm:prSet phldr="0" custT="1"/>
      <dgm:spPr/>
      <dgm:t>
        <a:bodyPr vert="horz" wrap="square"/>
        <a:p>
          <a:pPr>
            <a:lnSpc>
              <a:spcPct val="100000"/>
            </a:lnSpc>
            <a:spcBef>
              <a:spcPct val="0"/>
            </a:spcBef>
            <a:spcAft>
              <a:spcPct val="35000"/>
            </a:spcAft>
          </a:pPr>
          <a:r>
            <a:rPr lang="zh-CN" sz="1200"/>
            <a:t>提取小区详情</a:t>
          </a:r>
          <a:r>
            <a:rPr lang="zh-CN" sz="1200"/>
            <a:t/>
          </a:r>
          <a:endParaRPr lang="zh-CN" sz="1200"/>
        </a:p>
      </dgm:t>
    </dgm:pt>
    <dgm:pt modelId="{3103103C-D925-4BCF-A220-88CEB6A9AFEF}" cxnId="{A219C084-5E02-4DEE-8D1F-5288F9F26C8D}" type="parTrans">
      <dgm:prSet/>
      <dgm:spPr/>
    </dgm:pt>
    <dgm:pt modelId="{3194177A-4FD8-4A02-B6AF-544824D33111}" cxnId="{A219C084-5E02-4DEE-8D1F-5288F9F26C8D}" type="sibTrans">
      <dgm:prSet/>
      <dgm:spPr/>
    </dgm:pt>
    <dgm:pt modelId="{C5A65615-736A-4D05-AF6E-BFA83A62E8CC}">
      <dgm:prSet phldr="0" custT="1"/>
      <dgm:spPr/>
      <dgm:t>
        <a:bodyPr vert="horz" wrap="square"/>
        <a:p>
          <a:pPr>
            <a:lnSpc>
              <a:spcPct val="100000"/>
            </a:lnSpc>
            <a:spcBef>
              <a:spcPct val="0"/>
            </a:spcBef>
            <a:spcAft>
              <a:spcPct val="35000"/>
            </a:spcAft>
          </a:pPr>
          <a:r>
            <a:rPr lang="zh-CN" sz="1400"/>
            <a:t>提取房源链接</a:t>
          </a:r>
          <a:r>
            <a:rPr lang="zh-CN" sz="1400"/>
            <a:t/>
          </a:r>
          <a:endParaRPr lang="zh-CN" sz="1400"/>
        </a:p>
      </dgm:t>
    </dgm:pt>
    <dgm:pt modelId="{F90FBE75-5A1F-4C74-A3C7-56A2D203EB3D}" cxnId="{04BE9EEF-5E54-4075-99B2-F2EFB74E31FD}" type="parTrans">
      <dgm:prSet/>
      <dgm:spPr/>
    </dgm:pt>
    <dgm:pt modelId="{EA9E3918-E87E-42D7-A14E-6FF5C282E104}" cxnId="{04BE9EEF-5E54-4075-99B2-F2EFB74E31FD}" type="sibTrans">
      <dgm:prSet/>
      <dgm:spPr/>
    </dgm:pt>
    <dgm:pt modelId="{9259BB70-EBB0-454B-9075-D114A9CC3CE2}">
      <dgm:prSet phldr="0" custT="0"/>
      <dgm:spPr/>
      <dgm:t>
        <a:bodyPr vert="horz" wrap="square"/>
        <a:p>
          <a:pPr>
            <a:lnSpc>
              <a:spcPct val="100000"/>
            </a:lnSpc>
            <a:spcBef>
              <a:spcPct val="0"/>
            </a:spcBef>
            <a:spcAft>
              <a:spcPct val="35000"/>
            </a:spcAft>
          </a:pPr>
          <a:r>
            <a:rPr lang="zh-CN"/>
            <a:t>提取房源信息</a:t>
          </a:r>
          <a:r>
            <a:rPr lang="zh-CN"/>
            <a:t/>
          </a:r>
          <a:endParaRPr lang="zh-CN"/>
        </a:p>
      </dgm:t>
    </dgm:pt>
    <dgm:pt modelId="{263B0532-4948-4CCF-ADD4-B73D93BFBB77}" cxnId="{0365D38B-8FA5-4A50-9C41-AF966E25A2E7}" type="parTrans">
      <dgm:prSet/>
      <dgm:spPr/>
    </dgm:pt>
    <dgm:pt modelId="{CA2677FF-2577-413F-A1A2-A279A64BEDF8}" cxnId="{0365D38B-8FA5-4A50-9C41-AF966E25A2E7}" type="sibTrans">
      <dgm:prSet/>
      <dgm:spPr/>
    </dgm:pt>
    <dgm:pt modelId="{23E08954-DEFC-4A8C-B951-725E72315086}" type="pres">
      <dgm:prSet presAssocID="{F3AA1B95-8096-483E-937F-B7117F22143A}" presName="Name0" presStyleCnt="0">
        <dgm:presLayoutVars>
          <dgm:dir/>
          <dgm:resizeHandles val="exact"/>
        </dgm:presLayoutVars>
      </dgm:prSet>
      <dgm:spPr/>
    </dgm:pt>
    <dgm:pt modelId="{A9558FAE-AE26-43A7-A5EC-E1594E2B2F93}" type="pres">
      <dgm:prSet presAssocID="{B9356EF3-F2BD-44EF-8989-A8C6F68A9C26}" presName="node" presStyleLbl="node1" presStyleIdx="0" presStyleCnt="7">
        <dgm:presLayoutVars>
          <dgm:bulletEnabled val="1"/>
        </dgm:presLayoutVars>
      </dgm:prSet>
      <dgm:spPr/>
    </dgm:pt>
    <dgm:pt modelId="{56077158-A490-49C0-92A3-E1F3F4A134D1}" type="pres">
      <dgm:prSet presAssocID="{E862CC6F-EE5F-4708-AD0C-4AFC083AC1E9}" presName="sibTrans" presStyleLbl="sibTrans2D1" presStyleIdx="0" presStyleCnt="6"/>
      <dgm:spPr/>
    </dgm:pt>
    <dgm:pt modelId="{866543E3-7169-4994-AA48-DBEAD952B2D7}" type="pres">
      <dgm:prSet presAssocID="{E862CC6F-EE5F-4708-AD0C-4AFC083AC1E9}" presName="connectorText" presStyleCnt="0"/>
      <dgm:spPr/>
    </dgm:pt>
    <dgm:pt modelId="{0C6A0E2D-4913-46C1-A93F-3832E34B4A9D}" type="pres">
      <dgm:prSet presAssocID="{EDABB1AF-A433-4877-8BF8-9FA85F924A2C}" presName="node" presStyleLbl="node1" presStyleIdx="1" presStyleCnt="7">
        <dgm:presLayoutVars>
          <dgm:bulletEnabled val="1"/>
        </dgm:presLayoutVars>
      </dgm:prSet>
      <dgm:spPr/>
    </dgm:pt>
    <dgm:pt modelId="{18462591-2085-43A2-8617-BA9721C35F9F}" type="pres">
      <dgm:prSet presAssocID="{3E1956DE-23F8-4761-8F76-7ABD5A8AE770}" presName="sibTrans" presStyleLbl="sibTrans2D1" presStyleIdx="1" presStyleCnt="6"/>
      <dgm:spPr/>
    </dgm:pt>
    <dgm:pt modelId="{F0328CDC-AC5A-41D2-969E-7D80009105F2}" type="pres">
      <dgm:prSet presAssocID="{3E1956DE-23F8-4761-8F76-7ABD5A8AE770}" presName="connectorText" presStyleCnt="0"/>
      <dgm:spPr/>
    </dgm:pt>
    <dgm:pt modelId="{507274D1-9FFA-4CA1-8C30-ADC25E352D22}" type="pres">
      <dgm:prSet presAssocID="{16C98B6D-CC9A-459C-A148-3249240D3586}" presName="node" presStyleLbl="node1" presStyleIdx="2" presStyleCnt="7">
        <dgm:presLayoutVars>
          <dgm:bulletEnabled val="1"/>
        </dgm:presLayoutVars>
      </dgm:prSet>
      <dgm:spPr/>
    </dgm:pt>
    <dgm:pt modelId="{F91664F4-9F46-4046-B111-A7E95040F40E}" type="pres">
      <dgm:prSet presAssocID="{D9B5BE56-AD46-4CF8-8D6E-63CE26896AAC}" presName="sibTrans" presStyleLbl="sibTrans2D1" presStyleIdx="2" presStyleCnt="6"/>
      <dgm:spPr/>
    </dgm:pt>
    <dgm:pt modelId="{8CC3C2D2-83CB-4CC1-843F-9FE69F480622}" type="pres">
      <dgm:prSet presAssocID="{D9B5BE56-AD46-4CF8-8D6E-63CE26896AAC}" presName="connectorText" presStyleCnt="0"/>
      <dgm:spPr/>
    </dgm:pt>
    <dgm:pt modelId="{DE380925-3FF8-4B56-A3A9-3ACB07925453}" type="pres">
      <dgm:prSet presAssocID="{06EE0AA6-374E-42FC-AE66-8DAAB64B34E9}" presName="node" presStyleLbl="node1" presStyleIdx="3" presStyleCnt="7">
        <dgm:presLayoutVars>
          <dgm:bulletEnabled val="1"/>
        </dgm:presLayoutVars>
      </dgm:prSet>
      <dgm:spPr/>
    </dgm:pt>
    <dgm:pt modelId="{8E7B20C8-8EA0-489D-BFC6-F675162616BF}" type="pres">
      <dgm:prSet presAssocID="{6A93F419-2B8B-4F75-BF95-06D011DC0528}" presName="sibTrans" presStyleLbl="sibTrans2D1" presStyleIdx="3" presStyleCnt="6"/>
      <dgm:spPr/>
    </dgm:pt>
    <dgm:pt modelId="{88A3A7EE-E39E-4456-AC08-2A5087BF3945}" type="pres">
      <dgm:prSet presAssocID="{6A93F419-2B8B-4F75-BF95-06D011DC0528}" presName="connectorText" presStyleCnt="0"/>
      <dgm:spPr/>
    </dgm:pt>
    <dgm:pt modelId="{A0A09A22-6EB6-4119-9843-64DAB0798AF8}" type="pres">
      <dgm:prSet presAssocID="{75DDCBC2-D59F-4DF4-A420-AE65A142FA83}" presName="node" presStyleLbl="node1" presStyleIdx="4" presStyleCnt="7">
        <dgm:presLayoutVars>
          <dgm:bulletEnabled val="1"/>
        </dgm:presLayoutVars>
      </dgm:prSet>
      <dgm:spPr/>
    </dgm:pt>
    <dgm:pt modelId="{199BDA5D-2009-44FC-BCED-A03D8206B96D}" type="pres">
      <dgm:prSet presAssocID="{3194177A-4FD8-4A02-B6AF-544824D33111}" presName="sibTrans" presStyleLbl="sibTrans2D1" presStyleIdx="4" presStyleCnt="6"/>
      <dgm:spPr/>
    </dgm:pt>
    <dgm:pt modelId="{2598D0E3-AE48-4053-B72F-94EB3389B310}" type="pres">
      <dgm:prSet presAssocID="{3194177A-4FD8-4A02-B6AF-544824D33111}" presName="connectorText" presStyleCnt="0"/>
      <dgm:spPr/>
    </dgm:pt>
    <dgm:pt modelId="{1C9DE1EF-D94F-47B8-924D-4223473405C9}" type="pres">
      <dgm:prSet presAssocID="{C5A65615-736A-4D05-AF6E-BFA83A62E8CC}" presName="node" presStyleLbl="node1" presStyleIdx="5" presStyleCnt="7">
        <dgm:presLayoutVars>
          <dgm:bulletEnabled val="1"/>
        </dgm:presLayoutVars>
      </dgm:prSet>
      <dgm:spPr/>
    </dgm:pt>
    <dgm:pt modelId="{B71AACD9-F40C-480F-915B-DF86136253A4}" type="pres">
      <dgm:prSet presAssocID="{EA9E3918-E87E-42D7-A14E-6FF5C282E104}" presName="sibTrans" presStyleLbl="sibTrans2D1" presStyleIdx="5" presStyleCnt="6"/>
      <dgm:spPr/>
    </dgm:pt>
    <dgm:pt modelId="{C834CB2A-D4DA-45F8-8919-7E4CCF624BF7}" type="pres">
      <dgm:prSet presAssocID="{EA9E3918-E87E-42D7-A14E-6FF5C282E104}" presName="connectorText" presStyleCnt="0"/>
      <dgm:spPr/>
    </dgm:pt>
    <dgm:pt modelId="{49EBCCDF-0C99-4923-B868-6D3396E79122}" type="pres">
      <dgm:prSet presAssocID="{9259BB70-EBB0-454B-9075-D114A9CC3CE2}" presName="node" presStyleLbl="node1" presStyleIdx="6" presStyleCnt="7">
        <dgm:presLayoutVars>
          <dgm:bulletEnabled val="1"/>
        </dgm:presLayoutVars>
      </dgm:prSet>
      <dgm:spPr/>
    </dgm:pt>
  </dgm:ptLst>
  <dgm:cxnLst>
    <dgm:cxn modelId="{416D2A91-93DB-422A-B9A6-8FFC76341E37}" srcId="{F3AA1B95-8096-483E-937F-B7117F22143A}" destId="{B9356EF3-F2BD-44EF-8989-A8C6F68A9C26}" srcOrd="0" destOrd="0" parTransId="{42B40A37-3B74-4139-88E7-27DB8ADAFB3B}" sibTransId="{E862CC6F-EE5F-4708-AD0C-4AFC083AC1E9}"/>
    <dgm:cxn modelId="{209BB70E-2208-45BF-9F36-1355160ED063}" srcId="{F3AA1B95-8096-483E-937F-B7117F22143A}" destId="{EDABB1AF-A433-4877-8BF8-9FA85F924A2C}" srcOrd="1" destOrd="0" parTransId="{22507475-337D-4D08-A27D-19453A1EC4B8}" sibTransId="{3E1956DE-23F8-4761-8F76-7ABD5A8AE770}"/>
    <dgm:cxn modelId="{C938C95E-4534-415C-91A4-58D9E4F6E825}" srcId="{F3AA1B95-8096-483E-937F-B7117F22143A}" destId="{16C98B6D-CC9A-459C-A148-3249240D3586}" srcOrd="2" destOrd="0" parTransId="{B2C4969C-7F63-4CB2-9C9A-A6F67CF17685}" sibTransId="{D9B5BE56-AD46-4CF8-8D6E-63CE26896AAC}"/>
    <dgm:cxn modelId="{376C4CF7-4C15-4F8D-822B-DAD25A5791A8}" srcId="{F3AA1B95-8096-483E-937F-B7117F22143A}" destId="{06EE0AA6-374E-42FC-AE66-8DAAB64B34E9}" srcOrd="3" destOrd="0" parTransId="{79BF2B33-DE5E-4130-B50E-F4062590B46B}" sibTransId="{6A93F419-2B8B-4F75-BF95-06D011DC0528}"/>
    <dgm:cxn modelId="{A219C084-5E02-4DEE-8D1F-5288F9F26C8D}" srcId="{F3AA1B95-8096-483E-937F-B7117F22143A}" destId="{75DDCBC2-D59F-4DF4-A420-AE65A142FA83}" srcOrd="4" destOrd="0" parTransId="{3103103C-D925-4BCF-A220-88CEB6A9AFEF}" sibTransId="{3194177A-4FD8-4A02-B6AF-544824D33111}"/>
    <dgm:cxn modelId="{04BE9EEF-5E54-4075-99B2-F2EFB74E31FD}" srcId="{F3AA1B95-8096-483E-937F-B7117F22143A}" destId="{C5A65615-736A-4D05-AF6E-BFA83A62E8CC}" srcOrd="5" destOrd="0" parTransId="{F90FBE75-5A1F-4C74-A3C7-56A2D203EB3D}" sibTransId="{EA9E3918-E87E-42D7-A14E-6FF5C282E104}"/>
    <dgm:cxn modelId="{0365D38B-8FA5-4A50-9C41-AF966E25A2E7}" srcId="{F3AA1B95-8096-483E-937F-B7117F22143A}" destId="{9259BB70-EBB0-454B-9075-D114A9CC3CE2}" srcOrd="6" destOrd="0" parTransId="{263B0532-4948-4CCF-ADD4-B73D93BFBB77}" sibTransId="{CA2677FF-2577-413F-A1A2-A279A64BEDF8}"/>
    <dgm:cxn modelId="{C2007B5F-5B65-48A4-A83B-5E8639635B0E}" type="presOf" srcId="{F3AA1B95-8096-483E-937F-B7117F22143A}" destId="{23E08954-DEFC-4A8C-B951-725E72315086}" srcOrd="0" destOrd="0" presId="urn:microsoft.com/office/officeart/2005/8/layout/process1"/>
    <dgm:cxn modelId="{D069256D-658F-4703-82C6-6AC402BFC74E}" type="presParOf" srcId="{23E08954-DEFC-4A8C-B951-725E72315086}" destId="{A9558FAE-AE26-43A7-A5EC-E1594E2B2F93}" srcOrd="0" destOrd="0" presId="urn:microsoft.com/office/officeart/2005/8/layout/process1"/>
    <dgm:cxn modelId="{69FF8409-B6CB-46EB-BF7B-427051F1D30F}" type="presOf" srcId="{B9356EF3-F2BD-44EF-8989-A8C6F68A9C26}" destId="{A9558FAE-AE26-43A7-A5EC-E1594E2B2F93}" srcOrd="0" destOrd="0" presId="urn:microsoft.com/office/officeart/2005/8/layout/process1"/>
    <dgm:cxn modelId="{F580E93B-AB74-40DF-9A0B-3BB7EB175CCC}" type="presParOf" srcId="{23E08954-DEFC-4A8C-B951-725E72315086}" destId="{56077158-A490-49C0-92A3-E1F3F4A134D1}" srcOrd="1" destOrd="0" presId="urn:microsoft.com/office/officeart/2005/8/layout/process1"/>
    <dgm:cxn modelId="{D4F6F8FC-8B13-4A6C-9EC7-695241ABEE07}" type="presOf" srcId="{E862CC6F-EE5F-4708-AD0C-4AFC083AC1E9}" destId="{56077158-A490-49C0-92A3-E1F3F4A134D1}" srcOrd="0" destOrd="0" presId="urn:microsoft.com/office/officeart/2005/8/layout/process1"/>
    <dgm:cxn modelId="{0630F8BD-D41C-4444-A026-7E480023FB7C}" type="presParOf" srcId="{56077158-A490-49C0-92A3-E1F3F4A134D1}" destId="{866543E3-7169-4994-AA48-DBEAD952B2D7}" srcOrd="0" destOrd="1" presId="urn:microsoft.com/office/officeart/2005/8/layout/process1"/>
    <dgm:cxn modelId="{92C744E1-7D91-45B4-BF3A-E2EF515B10C3}" type="presOf" srcId="{E862CC6F-EE5F-4708-AD0C-4AFC083AC1E9}" destId="{866543E3-7169-4994-AA48-DBEAD952B2D7}" srcOrd="1" destOrd="0" presId="urn:microsoft.com/office/officeart/2005/8/layout/process1"/>
    <dgm:cxn modelId="{84D7C944-19E4-419A-AE8D-2CE57A1AAE82}" type="presParOf" srcId="{23E08954-DEFC-4A8C-B951-725E72315086}" destId="{0C6A0E2D-4913-46C1-A93F-3832E34B4A9D}" srcOrd="2" destOrd="0" presId="urn:microsoft.com/office/officeart/2005/8/layout/process1"/>
    <dgm:cxn modelId="{D2E42B80-FBDA-49E8-80F5-E4941A3A7FEC}" type="presOf" srcId="{EDABB1AF-A433-4877-8BF8-9FA85F924A2C}" destId="{0C6A0E2D-4913-46C1-A93F-3832E34B4A9D}" srcOrd="0" destOrd="0" presId="urn:microsoft.com/office/officeart/2005/8/layout/process1"/>
    <dgm:cxn modelId="{A99CA48A-EF57-4608-B7E6-A4ED0CD77A0C}" type="presParOf" srcId="{23E08954-DEFC-4A8C-B951-725E72315086}" destId="{18462591-2085-43A2-8617-BA9721C35F9F}" srcOrd="3" destOrd="0" presId="urn:microsoft.com/office/officeart/2005/8/layout/process1"/>
    <dgm:cxn modelId="{DE7C6702-B554-4211-98D9-351026B802FB}" type="presOf" srcId="{3E1956DE-23F8-4761-8F76-7ABD5A8AE770}" destId="{18462591-2085-43A2-8617-BA9721C35F9F}" srcOrd="0" destOrd="0" presId="urn:microsoft.com/office/officeart/2005/8/layout/process1"/>
    <dgm:cxn modelId="{5B2BA2E6-7E7B-48AF-ABBE-7A7C66522BE5}" type="presParOf" srcId="{18462591-2085-43A2-8617-BA9721C35F9F}" destId="{F0328CDC-AC5A-41D2-969E-7D80009105F2}" srcOrd="0" destOrd="3" presId="urn:microsoft.com/office/officeart/2005/8/layout/process1"/>
    <dgm:cxn modelId="{38D7C396-3999-4963-AFDF-9F21ED5E8BD1}" type="presOf" srcId="{3E1956DE-23F8-4761-8F76-7ABD5A8AE770}" destId="{F0328CDC-AC5A-41D2-969E-7D80009105F2}" srcOrd="1" destOrd="0" presId="urn:microsoft.com/office/officeart/2005/8/layout/process1"/>
    <dgm:cxn modelId="{294A1142-C0D1-4780-9A58-EACBB7C37291}" type="presParOf" srcId="{23E08954-DEFC-4A8C-B951-725E72315086}" destId="{507274D1-9FFA-4CA1-8C30-ADC25E352D22}" srcOrd="4" destOrd="0" presId="urn:microsoft.com/office/officeart/2005/8/layout/process1"/>
    <dgm:cxn modelId="{F050AA33-D6F8-4849-B106-65ACBA6AC9C4}" type="presOf" srcId="{16C98B6D-CC9A-459C-A148-3249240D3586}" destId="{507274D1-9FFA-4CA1-8C30-ADC25E352D22}" srcOrd="0" destOrd="0" presId="urn:microsoft.com/office/officeart/2005/8/layout/process1"/>
    <dgm:cxn modelId="{B1387871-A118-4CE0-8B50-E02CF8EF5473}" type="presParOf" srcId="{23E08954-DEFC-4A8C-B951-725E72315086}" destId="{F91664F4-9F46-4046-B111-A7E95040F40E}" srcOrd="5" destOrd="0" presId="urn:microsoft.com/office/officeart/2005/8/layout/process1"/>
    <dgm:cxn modelId="{F535B0B8-A0F8-4A56-B388-02A1966345C2}" type="presOf" srcId="{D9B5BE56-AD46-4CF8-8D6E-63CE26896AAC}" destId="{F91664F4-9F46-4046-B111-A7E95040F40E}" srcOrd="0" destOrd="0" presId="urn:microsoft.com/office/officeart/2005/8/layout/process1"/>
    <dgm:cxn modelId="{6C8C179E-BD77-4335-8977-94AF29E10F32}" type="presParOf" srcId="{F91664F4-9F46-4046-B111-A7E95040F40E}" destId="{8CC3C2D2-83CB-4CC1-843F-9FE69F480622}" srcOrd="0" destOrd="5" presId="urn:microsoft.com/office/officeart/2005/8/layout/process1"/>
    <dgm:cxn modelId="{24284D17-45C3-4212-B3B0-56EE7E4521DA}" type="presOf" srcId="{D9B5BE56-AD46-4CF8-8D6E-63CE26896AAC}" destId="{8CC3C2D2-83CB-4CC1-843F-9FE69F480622}" srcOrd="1" destOrd="0" presId="urn:microsoft.com/office/officeart/2005/8/layout/process1"/>
    <dgm:cxn modelId="{8ABB64D8-A5BC-4665-B949-1E56A69C7088}" type="presParOf" srcId="{23E08954-DEFC-4A8C-B951-725E72315086}" destId="{DE380925-3FF8-4B56-A3A9-3ACB07925453}" srcOrd="6" destOrd="0" presId="urn:microsoft.com/office/officeart/2005/8/layout/process1"/>
    <dgm:cxn modelId="{196D4CD7-5486-4DA2-97A2-D9559DE9BF34}" type="presOf" srcId="{06EE0AA6-374E-42FC-AE66-8DAAB64B34E9}" destId="{DE380925-3FF8-4B56-A3A9-3ACB07925453}" srcOrd="0" destOrd="0" presId="urn:microsoft.com/office/officeart/2005/8/layout/process1"/>
    <dgm:cxn modelId="{BF89FED8-8A51-47F1-9900-92867096A18B}" type="presParOf" srcId="{23E08954-DEFC-4A8C-B951-725E72315086}" destId="{8E7B20C8-8EA0-489D-BFC6-F675162616BF}" srcOrd="7" destOrd="0" presId="urn:microsoft.com/office/officeart/2005/8/layout/process1"/>
    <dgm:cxn modelId="{68487129-6E4E-4BB2-8A9D-E4F40DCDE980}" type="presOf" srcId="{6A93F419-2B8B-4F75-BF95-06D011DC0528}" destId="{8E7B20C8-8EA0-489D-BFC6-F675162616BF}" srcOrd="0" destOrd="0" presId="urn:microsoft.com/office/officeart/2005/8/layout/process1"/>
    <dgm:cxn modelId="{DC01BB5E-683C-4F88-97CB-A4B88935E741}" type="presParOf" srcId="{8E7B20C8-8EA0-489D-BFC6-F675162616BF}" destId="{88A3A7EE-E39E-4456-AC08-2A5087BF3945}" srcOrd="0" destOrd="7" presId="urn:microsoft.com/office/officeart/2005/8/layout/process1"/>
    <dgm:cxn modelId="{14B83257-F22B-422D-8490-0D825278E887}" type="presOf" srcId="{6A93F419-2B8B-4F75-BF95-06D011DC0528}" destId="{88A3A7EE-E39E-4456-AC08-2A5087BF3945}" srcOrd="1" destOrd="0" presId="urn:microsoft.com/office/officeart/2005/8/layout/process1"/>
    <dgm:cxn modelId="{42660C1D-7517-4884-8982-F67E85FDB2A9}" type="presParOf" srcId="{23E08954-DEFC-4A8C-B951-725E72315086}" destId="{A0A09A22-6EB6-4119-9843-64DAB0798AF8}" srcOrd="8" destOrd="0" presId="urn:microsoft.com/office/officeart/2005/8/layout/process1"/>
    <dgm:cxn modelId="{36AF3ACE-8CBF-4589-8214-A1B382226254}" type="presOf" srcId="{75DDCBC2-D59F-4DF4-A420-AE65A142FA83}" destId="{A0A09A22-6EB6-4119-9843-64DAB0798AF8}" srcOrd="0" destOrd="0" presId="urn:microsoft.com/office/officeart/2005/8/layout/process1"/>
    <dgm:cxn modelId="{A5D5E21E-9592-484B-97BF-6470341A2CEF}" type="presParOf" srcId="{23E08954-DEFC-4A8C-B951-725E72315086}" destId="{199BDA5D-2009-44FC-BCED-A03D8206B96D}" srcOrd="9" destOrd="0" presId="urn:microsoft.com/office/officeart/2005/8/layout/process1"/>
    <dgm:cxn modelId="{9E6ECCD5-BA9B-4BCC-A655-4C6F1D8F2A8C}" type="presOf" srcId="{3194177A-4FD8-4A02-B6AF-544824D33111}" destId="{199BDA5D-2009-44FC-BCED-A03D8206B96D}" srcOrd="0" destOrd="0" presId="urn:microsoft.com/office/officeart/2005/8/layout/process1"/>
    <dgm:cxn modelId="{E4D0793C-2D8D-4856-B6F8-F1AA1DB74890}" type="presParOf" srcId="{199BDA5D-2009-44FC-BCED-A03D8206B96D}" destId="{2598D0E3-AE48-4053-B72F-94EB3389B310}" srcOrd="0" destOrd="9" presId="urn:microsoft.com/office/officeart/2005/8/layout/process1"/>
    <dgm:cxn modelId="{F7554FCE-A7D9-431F-8042-C7C9C743BD7D}" type="presOf" srcId="{3194177A-4FD8-4A02-B6AF-544824D33111}" destId="{2598D0E3-AE48-4053-B72F-94EB3389B310}" srcOrd="1" destOrd="0" presId="urn:microsoft.com/office/officeart/2005/8/layout/process1"/>
    <dgm:cxn modelId="{5D3E342C-1090-4BDB-A7A1-F32616AE40B0}" type="presParOf" srcId="{23E08954-DEFC-4A8C-B951-725E72315086}" destId="{1C9DE1EF-D94F-47B8-924D-4223473405C9}" srcOrd="10" destOrd="0" presId="urn:microsoft.com/office/officeart/2005/8/layout/process1"/>
    <dgm:cxn modelId="{D64655DA-BA5C-4FDA-AAAF-9751444CD18B}" type="presOf" srcId="{C5A65615-736A-4D05-AF6E-BFA83A62E8CC}" destId="{1C9DE1EF-D94F-47B8-924D-4223473405C9}" srcOrd="0" destOrd="0" presId="urn:microsoft.com/office/officeart/2005/8/layout/process1"/>
    <dgm:cxn modelId="{7CBA3BD0-966F-440C-AA84-9560DC2884FA}" type="presParOf" srcId="{23E08954-DEFC-4A8C-B951-725E72315086}" destId="{B71AACD9-F40C-480F-915B-DF86136253A4}" srcOrd="11" destOrd="0" presId="urn:microsoft.com/office/officeart/2005/8/layout/process1"/>
    <dgm:cxn modelId="{070CEDAF-D3C1-42DC-BC6B-24CE6EB35393}" type="presOf" srcId="{EA9E3918-E87E-42D7-A14E-6FF5C282E104}" destId="{B71AACD9-F40C-480F-915B-DF86136253A4}" srcOrd="0" destOrd="0" presId="urn:microsoft.com/office/officeart/2005/8/layout/process1"/>
    <dgm:cxn modelId="{E365A7EC-13B5-4630-BC5F-B2D0DF1F7DD0}" type="presParOf" srcId="{B71AACD9-F40C-480F-915B-DF86136253A4}" destId="{C834CB2A-D4DA-45F8-8919-7E4CCF624BF7}" srcOrd="0" destOrd="11" presId="urn:microsoft.com/office/officeart/2005/8/layout/process1"/>
    <dgm:cxn modelId="{EC4BB851-FFB8-413F-9E42-B2FF909A97D3}" type="presOf" srcId="{EA9E3918-E87E-42D7-A14E-6FF5C282E104}" destId="{C834CB2A-D4DA-45F8-8919-7E4CCF624BF7}" srcOrd="1" destOrd="0" presId="urn:microsoft.com/office/officeart/2005/8/layout/process1"/>
    <dgm:cxn modelId="{7D4134D1-2998-4274-82F1-C55E77F40859}" type="presParOf" srcId="{23E08954-DEFC-4A8C-B951-725E72315086}" destId="{49EBCCDF-0C99-4923-B868-6D3396E79122}" srcOrd="12" destOrd="0" presId="urn:microsoft.com/office/officeart/2005/8/layout/process1"/>
    <dgm:cxn modelId="{58C59F70-AC05-401B-8FCC-6E4A29A547FA}" type="presOf" srcId="{9259BB70-EBB0-454B-9075-D114A9CC3CE2}" destId="{49EBCCDF-0C99-4923-B868-6D3396E79122}" srcOrd="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B9AAD-24D5-4918-8EDF-B332210074D7}" type="doc">
      <dgm:prSet loTypeId="hierarchy" loCatId="hierarchy" qsTypeId="urn:microsoft.com/office/officeart/2005/8/quickstyle/simple1#1" qsCatId="simple" csTypeId="urn:microsoft.com/office/officeart/2005/8/colors/accent0_2#1" csCatId="accent1" phldr="0"/>
      <dgm:spPr/>
      <dgm:t>
        <a:bodyPr/>
        <a:p>
          <a:endParaRPr lang="zh-CN" altLang="en-US"/>
        </a:p>
      </dgm:t>
    </dgm:pt>
    <dgm:pt modelId="{64128110-2BC2-4E83-AE3D-7442626E6916}">
      <dgm:prSet phldrT="[文本]" phldr="0" custT="1"/>
      <dgm:spPr/>
      <dgm:t>
        <a:bodyPr vert="horz" wrap="square"/>
        <a:p>
          <a:pPr>
            <a:lnSpc>
              <a:spcPct val="100000"/>
            </a:lnSpc>
            <a:spcBef>
              <a:spcPct val="0"/>
            </a:spcBef>
            <a:spcAft>
              <a:spcPct val="35000"/>
            </a:spcAft>
          </a:pPr>
          <a:r>
            <a:rPr lang="zh-CN" altLang="en-US" sz="1200"/>
            <a:t>分布式爬虫系统</a:t>
          </a:r>
          <a:r>
            <a:rPr lang="zh-CN" altLang="en-US" sz="1200"/>
            <a:t/>
          </a:r>
          <a:endParaRPr lang="zh-CN" altLang="en-US" sz="1200"/>
        </a:p>
      </dgm:t>
    </dgm:pt>
    <dgm:pt modelId="{7C4D8020-E6A5-42B0-ACC1-F3A6FF2AC2B4}" cxnId="{58C27C0E-EF8F-4979-A71A-AB5FCEF2F277}" type="parTrans">
      <dgm:prSet/>
      <dgm:spPr/>
      <dgm:t>
        <a:bodyPr/>
        <a:p>
          <a:endParaRPr lang="zh-CN" altLang="en-US"/>
        </a:p>
      </dgm:t>
    </dgm:pt>
    <dgm:pt modelId="{EC14B256-0355-49D6-9784-F21A5D6A7477}" cxnId="{58C27C0E-EF8F-4979-A71A-AB5FCEF2F277}" type="sibTrans">
      <dgm:prSet/>
      <dgm:spPr/>
      <dgm:t>
        <a:bodyPr/>
        <a:p>
          <a:endParaRPr lang="zh-CN" altLang="en-US"/>
        </a:p>
      </dgm:t>
    </dgm:pt>
    <dgm:pt modelId="{225828B5-AAC3-48E3-8DDE-6E14A1E9FCE8}">
      <dgm:prSet phldrT="[文本]" phldr="0" custT="1"/>
      <dgm:spPr/>
      <dgm:t>
        <a:bodyPr vert="horz" wrap="square"/>
        <a:p>
          <a:pPr>
            <a:lnSpc>
              <a:spcPct val="100000"/>
            </a:lnSpc>
            <a:spcBef>
              <a:spcPct val="0"/>
            </a:spcBef>
            <a:spcAft>
              <a:spcPct val="35000"/>
            </a:spcAft>
          </a:pPr>
          <a:r>
            <a:rPr lang="zh-CN" altLang="en-US" sz="1200"/>
            <a:t>爬虫</a:t>
          </a:r>
          <a:r>
            <a:rPr lang="zh-CN" altLang="en-US" sz="1200"/>
            <a:t/>
          </a:r>
          <a:endParaRPr lang="zh-CN" altLang="en-US" sz="1200"/>
        </a:p>
      </dgm:t>
    </dgm:pt>
    <dgm:pt modelId="{90F8E70F-E1C5-4691-812A-47839830C40B}" cxnId="{4B46F86B-42BA-458E-9D44-C5F81ABB5203}" type="parTrans">
      <dgm:prSet/>
      <dgm:spPr/>
      <dgm:t>
        <a:bodyPr/>
        <a:p>
          <a:endParaRPr lang="zh-CN" altLang="en-US"/>
        </a:p>
      </dgm:t>
    </dgm:pt>
    <dgm:pt modelId="{6E8CAA27-4324-4304-92E5-3562A8011552}" cxnId="{4B46F86B-42BA-458E-9D44-C5F81ABB5203}" type="sibTrans">
      <dgm:prSet/>
      <dgm:spPr/>
      <dgm:t>
        <a:bodyPr/>
        <a:p>
          <a:endParaRPr lang="zh-CN" altLang="en-US"/>
        </a:p>
      </dgm:t>
    </dgm:pt>
    <dgm:pt modelId="{BB9B0315-A1E4-4BCE-BBB5-D595A46CB5CE}">
      <dgm:prSet phldr="0" custT="1"/>
      <dgm:spPr/>
      <dgm:t>
        <a:bodyPr vert="horz" wrap="square"/>
        <a:p>
          <a:pPr>
            <a:lnSpc>
              <a:spcPct val="100000"/>
            </a:lnSpc>
            <a:spcBef>
              <a:spcPct val="0"/>
            </a:spcBef>
            <a:spcAft>
              <a:spcPct val="35000"/>
            </a:spcAft>
          </a:pPr>
          <a:r>
            <a:rPr lang="zh-CN" sz="1200"/>
            <a:t>爬取策略的设计</a:t>
          </a:r>
          <a:r>
            <a:rPr lang="zh-CN" sz="1200"/>
            <a:t/>
          </a:r>
          <a:endParaRPr lang="zh-CN" sz="1200"/>
        </a:p>
      </dgm:t>
    </dgm:pt>
    <dgm:pt modelId="{8DFF76E4-4616-4E28-AD7F-EFE29CFECCF5}" cxnId="{34FF9671-EB6A-4F04-91CA-0FC56A7F7A12}" type="parTrans">
      <dgm:prSet/>
      <dgm:spPr/>
    </dgm:pt>
    <dgm:pt modelId="{A4E48335-1A15-475B-9165-DB8C7F9FD49E}" cxnId="{34FF9671-EB6A-4F04-91CA-0FC56A7F7A12}" type="sibTrans">
      <dgm:prSet/>
      <dgm:spPr/>
    </dgm:pt>
    <dgm:pt modelId="{2FB5525F-0DE3-4BBB-A6E7-B2F624AFD2CC}">
      <dgm:prSet phldr="0" custT="1"/>
      <dgm:spPr/>
      <dgm:t>
        <a:bodyPr vert="horz" wrap="square"/>
        <a:p>
          <a:pPr>
            <a:lnSpc>
              <a:spcPct val="100000"/>
            </a:lnSpc>
            <a:spcBef>
              <a:spcPct val="0"/>
            </a:spcBef>
            <a:spcAft>
              <a:spcPct val="35000"/>
            </a:spcAft>
          </a:pPr>
          <a:r>
            <a:rPr lang="zh-CN" sz="1200"/>
            <a:t>字段提取</a:t>
          </a:r>
          <a:r>
            <a:rPr lang="zh-CN" sz="1200"/>
            <a:t/>
          </a:r>
          <a:endParaRPr lang="zh-CN" sz="1200"/>
        </a:p>
      </dgm:t>
    </dgm:pt>
    <dgm:pt modelId="{0A34C529-54F8-46C6-9351-A1C80F6CD2E5}" cxnId="{9FB116E1-2FE5-496D-A1D0-02AE2A9B7CEA}" type="parTrans">
      <dgm:prSet/>
      <dgm:spPr/>
    </dgm:pt>
    <dgm:pt modelId="{C6EA5BF9-BE70-4889-A214-C8E48643AC70}" cxnId="{9FB116E1-2FE5-496D-A1D0-02AE2A9B7CEA}" type="sibTrans">
      <dgm:prSet/>
      <dgm:spPr/>
    </dgm:pt>
    <dgm:pt modelId="{D9A31AE0-1E4B-4673-A0E0-7AF1B9D19889}">
      <dgm:prSet phldr="0" custT="1"/>
      <dgm:spPr/>
      <dgm:t>
        <a:bodyPr vert="horz" wrap="square"/>
        <a:p>
          <a:pPr>
            <a:lnSpc>
              <a:spcPct val="100000"/>
            </a:lnSpc>
            <a:spcBef>
              <a:spcPct val="0"/>
            </a:spcBef>
            <a:spcAft>
              <a:spcPct val="35000"/>
            </a:spcAft>
          </a:pPr>
          <a:r>
            <a:rPr lang="zh-CN" sz="1200"/>
            <a:t>增量爬虫与去重</a:t>
          </a:r>
          <a:r>
            <a:rPr lang="zh-CN" sz="1200"/>
            <a:t/>
          </a:r>
          <a:endParaRPr lang="zh-CN" sz="1200"/>
        </a:p>
      </dgm:t>
    </dgm:pt>
    <dgm:pt modelId="{D2D028BF-CABF-4CC3-8937-90AD76EBC286}" cxnId="{9ECF7382-116C-447D-8137-634C4C14CF93}" type="parTrans">
      <dgm:prSet/>
      <dgm:spPr/>
    </dgm:pt>
    <dgm:pt modelId="{01B22145-774C-4154-9998-D748821F1E8B}" cxnId="{9ECF7382-116C-447D-8137-634C4C14CF93}" type="sibTrans">
      <dgm:prSet/>
      <dgm:spPr/>
    </dgm:pt>
    <dgm:pt modelId="{37D77502-DD69-4FCD-BFD3-1B91FA3A0B41}">
      <dgm:prSet phldrT="[文本]" phldr="0" custT="1"/>
      <dgm:spPr/>
      <dgm:t>
        <a:bodyPr vert="horz" wrap="square"/>
        <a:p>
          <a:pPr>
            <a:lnSpc>
              <a:spcPct val="100000"/>
            </a:lnSpc>
            <a:spcBef>
              <a:spcPct val="0"/>
            </a:spcBef>
            <a:spcAft>
              <a:spcPct val="35000"/>
            </a:spcAft>
          </a:pPr>
          <a:r>
            <a:rPr lang="zh-CN" altLang="en-US" sz="1200"/>
            <a:t>中间件</a:t>
          </a:r>
          <a:r>
            <a:rPr lang="zh-CN" altLang="en-US" sz="1200"/>
            <a:t/>
          </a:r>
          <a:endParaRPr lang="zh-CN" altLang="en-US" sz="1200"/>
        </a:p>
      </dgm:t>
    </dgm:pt>
    <dgm:pt modelId="{56E3332C-AB51-492A-BF41-0AEAAF10CB36}" cxnId="{98117CF4-4106-4251-814C-53C4418BEFA8}" type="parTrans">
      <dgm:prSet/>
      <dgm:spPr/>
      <dgm:t>
        <a:bodyPr/>
        <a:p>
          <a:endParaRPr lang="zh-CN" altLang="en-US"/>
        </a:p>
      </dgm:t>
    </dgm:pt>
    <dgm:pt modelId="{A79A0933-F266-4AC1-9DE1-FD7E900B09C8}" cxnId="{98117CF4-4106-4251-814C-53C4418BEFA8}" type="sibTrans">
      <dgm:prSet/>
      <dgm:spPr/>
      <dgm:t>
        <a:bodyPr/>
        <a:p>
          <a:endParaRPr lang="zh-CN" altLang="en-US"/>
        </a:p>
      </dgm:t>
    </dgm:pt>
    <dgm:pt modelId="{73DBBCEB-08DE-4328-80E2-89BCBE2C4F37}">
      <dgm:prSet phldr="0" custT="1"/>
      <dgm:spPr/>
      <dgm:t>
        <a:bodyPr vert="horz" wrap="square"/>
        <a:p>
          <a:pPr>
            <a:lnSpc>
              <a:spcPct val="100000"/>
            </a:lnSpc>
            <a:spcBef>
              <a:spcPct val="0"/>
            </a:spcBef>
            <a:spcAft>
              <a:spcPct val="35000"/>
            </a:spcAft>
          </a:pPr>
          <a:r>
            <a:rPr lang="zh-CN" sz="1200"/>
            <a:t>爬虫的屏蔽</a:t>
          </a:r>
          <a:r>
            <a:rPr lang="zh-CN" sz="1200"/>
            <a:t/>
          </a:r>
          <a:endParaRPr lang="zh-CN" sz="1200"/>
        </a:p>
      </dgm:t>
    </dgm:pt>
    <dgm:pt modelId="{6C18B8D9-5C1D-487D-BD2A-BBDE1622BC9B}" cxnId="{CFCC9D15-51C7-4AB6-BA6C-549D9A8B8CAF}" type="parTrans">
      <dgm:prSet/>
      <dgm:spPr/>
    </dgm:pt>
    <dgm:pt modelId="{CD34D9C9-F5B3-493F-AF2D-3885AE29478B}" cxnId="{CFCC9D15-51C7-4AB6-BA6C-549D9A8B8CAF}" type="sibTrans">
      <dgm:prSet/>
      <dgm:spPr/>
    </dgm:pt>
    <dgm:pt modelId="{BAE2D60C-F474-49E0-A8BE-04EA60C6154B}">
      <dgm:prSet phldr="0" custT="1"/>
      <dgm:spPr/>
      <dgm:t>
        <a:bodyPr vert="horz" wrap="square"/>
        <a:p>
          <a:pPr>
            <a:lnSpc>
              <a:spcPct val="100000"/>
            </a:lnSpc>
            <a:spcBef>
              <a:spcPct val="0"/>
            </a:spcBef>
            <a:spcAft>
              <a:spcPct val="35000"/>
            </a:spcAft>
          </a:pPr>
          <a:r>
            <a:rPr lang="zh-CN" sz="1200"/>
            <a:t>网页非</a:t>
          </a:r>
          <a:r>
            <a:rPr lang="en-US" altLang="zh-CN" sz="1200"/>
            <a:t>200</a:t>
          </a:r>
          <a:r>
            <a:rPr lang="zh-CN" altLang="en-US" sz="1200"/>
            <a:t>状态处理</a:t>
          </a:r>
          <a:r>
            <a:rPr lang="zh-CN" altLang="en-US" sz="1200"/>
            <a:t/>
          </a:r>
          <a:endParaRPr lang="zh-CN" altLang="en-US" sz="1200"/>
        </a:p>
      </dgm:t>
    </dgm:pt>
    <dgm:pt modelId="{EE7647D6-57D3-4A38-A2B2-06B0E21EC4A8}" cxnId="{90E4ECC1-DBAD-46B0-A9B9-07F8843318F9}" type="parTrans">
      <dgm:prSet/>
      <dgm:spPr/>
    </dgm:pt>
    <dgm:pt modelId="{2DF7BB57-D548-4686-935B-917D51A7109F}" cxnId="{90E4ECC1-DBAD-46B0-A9B9-07F8843318F9}" type="sibTrans">
      <dgm:prSet/>
      <dgm:spPr/>
    </dgm:pt>
    <dgm:pt modelId="{7E127707-4316-4C97-931F-BF6AB10ADE57}">
      <dgm:prSet phldr="0" custT="1"/>
      <dgm:spPr/>
      <dgm:t>
        <a:bodyPr vert="horz" wrap="square"/>
        <a:p>
          <a:pPr>
            <a:lnSpc>
              <a:spcPct val="100000"/>
            </a:lnSpc>
            <a:spcBef>
              <a:spcPct val="0"/>
            </a:spcBef>
            <a:spcAft>
              <a:spcPct val="35000"/>
            </a:spcAft>
          </a:pPr>
          <a:r>
            <a:rPr lang="zh-CN" sz="1200"/>
            <a:t>爬虫下载异常处理</a:t>
          </a:r>
          <a:r>
            <a:rPr lang="zh-CN" sz="1200"/>
            <a:t/>
          </a:r>
          <a:endParaRPr lang="zh-CN" sz="1200"/>
        </a:p>
      </dgm:t>
    </dgm:pt>
    <dgm:pt modelId="{61150DF8-06F3-43B8-B30E-E8021FAADC70}" cxnId="{36E05606-997C-44C7-8C98-DB68BA0B44F1}" type="parTrans">
      <dgm:prSet/>
      <dgm:spPr/>
    </dgm:pt>
    <dgm:pt modelId="{EE59C0D4-3472-486D-8285-3B72F56A82F1}" cxnId="{36E05606-997C-44C7-8C98-DB68BA0B44F1}" type="sibTrans">
      <dgm:prSet/>
      <dgm:spPr/>
    </dgm:pt>
    <dgm:pt modelId="{81EE2E0C-6A5F-4B2C-ADA9-FDFFCB8C7AC8}">
      <dgm:prSet phldrT="[文本]" phldr="0" custT="1"/>
      <dgm:spPr/>
      <dgm:t>
        <a:bodyPr vert="horz" wrap="square"/>
        <a:p>
          <a:pPr>
            <a:lnSpc>
              <a:spcPct val="100000"/>
            </a:lnSpc>
            <a:spcBef>
              <a:spcPct val="0"/>
            </a:spcBef>
            <a:spcAft>
              <a:spcPct val="35000"/>
            </a:spcAft>
          </a:pPr>
          <a:r>
            <a:rPr lang="zh-CN" altLang="en-US" sz="1200"/>
            <a:t>数据存储</a:t>
          </a:r>
          <a:r>
            <a:rPr lang="zh-CN" altLang="en-US" sz="1200"/>
            <a:t/>
          </a:r>
          <a:endParaRPr lang="zh-CN" altLang="en-US" sz="1200"/>
        </a:p>
      </dgm:t>
    </dgm:pt>
    <dgm:pt modelId="{01FF1330-6476-4A29-B36A-956B908B4DC2}" cxnId="{180FC6F2-AD3E-4DD5-9C20-C4C1CEB06949}" type="parTrans">
      <dgm:prSet/>
      <dgm:spPr/>
      <dgm:t>
        <a:bodyPr/>
        <a:p>
          <a:endParaRPr lang="zh-CN" altLang="en-US"/>
        </a:p>
      </dgm:t>
    </dgm:pt>
    <dgm:pt modelId="{72C2C69A-BE49-48A9-B607-A2F8C3C08133}" cxnId="{180FC6F2-AD3E-4DD5-9C20-C4C1CEB06949}" type="sibTrans">
      <dgm:prSet/>
      <dgm:spPr/>
      <dgm:t>
        <a:bodyPr/>
        <a:p>
          <a:endParaRPr lang="zh-CN" altLang="en-US"/>
        </a:p>
      </dgm:t>
    </dgm:pt>
    <dgm:pt modelId="{E2DCD3C9-8D60-49BF-8E27-12FD42450323}">
      <dgm:prSet phldr="0" custT="1"/>
      <dgm:spPr/>
      <dgm:t>
        <a:bodyPr vert="horz" wrap="square"/>
        <a:p>
          <a:pPr>
            <a:lnSpc>
              <a:spcPct val="100000"/>
            </a:lnSpc>
            <a:spcBef>
              <a:spcPct val="0"/>
            </a:spcBef>
            <a:spcAft>
              <a:spcPct val="35000"/>
            </a:spcAft>
          </a:pPr>
          <a:r>
            <a:rPr lang="zh-CN" sz="1200"/>
            <a:t>爬取字段设计</a:t>
          </a:r>
          <a:r>
            <a:rPr lang="zh-CN" sz="1200"/>
            <a:t/>
          </a:r>
          <a:endParaRPr lang="zh-CN" sz="1200"/>
        </a:p>
      </dgm:t>
    </dgm:pt>
    <dgm:pt modelId="{25728090-0D56-4655-A26D-6C73EC9D9A45}" cxnId="{20EEBEEB-E0C2-4152-91EE-6A8F0992B6FC}" type="parTrans">
      <dgm:prSet/>
      <dgm:spPr/>
    </dgm:pt>
    <dgm:pt modelId="{D3241BE2-A089-4226-AD9E-55C8DCF7F496}" cxnId="{20EEBEEB-E0C2-4152-91EE-6A8F0992B6FC}" type="sibTrans">
      <dgm:prSet/>
      <dgm:spPr/>
    </dgm:pt>
    <dgm:pt modelId="{FF39ED9B-7D7C-4667-B2A0-8214C03FEDAC}">
      <dgm:prSet phldr="0" custT="1"/>
      <dgm:spPr/>
      <dgm:t>
        <a:bodyPr vert="horz" wrap="square"/>
        <a:p>
          <a:pPr>
            <a:lnSpc>
              <a:spcPct val="100000"/>
            </a:lnSpc>
            <a:spcBef>
              <a:spcPct val="0"/>
            </a:spcBef>
            <a:spcAft>
              <a:spcPct val="35000"/>
            </a:spcAft>
          </a:pPr>
          <a:r>
            <a:rPr lang="zh-CN" sz="1200"/>
            <a:t>数据持久化</a:t>
          </a:r>
          <a:r>
            <a:rPr lang="zh-CN" sz="1200"/>
            <a:t/>
          </a:r>
          <a:endParaRPr lang="zh-CN" sz="1200"/>
        </a:p>
      </dgm:t>
    </dgm:pt>
    <dgm:pt modelId="{EAD3E477-FD35-4E22-89A8-FF4A980414B5}" cxnId="{1344D7EA-ACF9-4E07-936B-D22A5CD4B9FF}" type="parTrans">
      <dgm:prSet/>
      <dgm:spPr/>
    </dgm:pt>
    <dgm:pt modelId="{F2098BBD-3452-459D-BFC7-D2BC5A2638F6}" cxnId="{1344D7EA-ACF9-4E07-936B-D22A5CD4B9FF}" type="sibTrans">
      <dgm:prSet/>
      <dgm:spPr/>
    </dgm:pt>
    <dgm:pt modelId="{B25D7D37-466A-4A1D-8B67-C3798EF49AA1}">
      <dgm:prSet phldr="0" custT="1"/>
      <dgm:spPr/>
      <dgm:t>
        <a:bodyPr vert="horz" wrap="square"/>
        <a:p>
          <a:pPr>
            <a:lnSpc>
              <a:spcPct val="100000"/>
            </a:lnSpc>
            <a:spcBef>
              <a:spcPct val="0"/>
            </a:spcBef>
            <a:spcAft>
              <a:spcPct val="35000"/>
            </a:spcAft>
          </a:pPr>
          <a:r>
            <a:rPr lang="zh-CN" sz="1200"/>
            <a:t>可视化</a:t>
          </a:r>
          <a:r>
            <a:rPr lang="zh-CN" sz="1200"/>
            <a:t/>
          </a:r>
          <a:endParaRPr lang="zh-CN" sz="1200"/>
        </a:p>
      </dgm:t>
    </dgm:pt>
    <dgm:pt modelId="{C6173502-A571-4B6C-B81B-E8415859E919}" cxnId="{1F49C9D0-FD19-4CF6-A404-0CC756838D72}" type="parTrans">
      <dgm:prSet/>
      <dgm:spPr/>
    </dgm:pt>
    <dgm:pt modelId="{E1B088D1-7E32-4630-8DBC-047C40D5F214}" cxnId="{1F49C9D0-FD19-4CF6-A404-0CC756838D72}" type="sibTrans">
      <dgm:prSet/>
      <dgm:spPr/>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pt>
    <dgm:pt modelId="{3F87A36D-B515-4CB3-9442-512F3C54FBDD}" type="pres">
      <dgm:prSet presAssocID="{64128110-2BC2-4E83-AE3D-7442626E6916}" presName="rootText1" presStyleLbl="node0" presStyleIdx="0" presStyleCnt="1">
        <dgm:presLayoutVars>
          <dgm:chPref val="3"/>
        </dgm:presLayoutVars>
      </dgm:prSet>
      <dgm:spPr/>
    </dgm:pt>
    <dgm:pt modelId="{C8EA578D-1EEF-4168-811C-C3CB6C46B153}" type="pres">
      <dgm:prSet presAssocID="{64128110-2BC2-4E83-AE3D-7442626E6916}" presName="rootConnector1" presStyleCnt="0"/>
      <dgm:spPr/>
    </dgm:pt>
    <dgm:pt modelId="{5BEABAEC-9F0C-4E39-AD8E-6628EFFC11DC}" type="pres">
      <dgm:prSet presAssocID="{64128110-2BC2-4E83-AE3D-7442626E6916}" presName="hierChild2" presStyleCnt="0"/>
      <dgm:spPr/>
    </dgm:pt>
    <dgm:pt modelId="{1F968B94-413B-42AE-BA1D-5E5D1F62B58B}" type="pres">
      <dgm:prSet presAssocID="{90F8E70F-E1C5-4691-812A-47839830C40B}" presName="Name37" presStyleLbl="parChTrans1D2" presStyleIdx="0" presStyleCnt="3"/>
      <dgm:spPr/>
    </dgm:pt>
    <dgm:pt modelId="{841E9607-AFA8-422E-867A-D0B9A43F76FB}" type="pres">
      <dgm:prSet presAssocID="{225828B5-AAC3-48E3-8DDE-6E14A1E9FCE8}" presName="hierRoot2" presStyleCnt="0">
        <dgm:presLayoutVars>
          <dgm:hierBranch val="init"/>
        </dgm:presLayoutVars>
      </dgm:prSet>
      <dgm:spPr/>
    </dgm:pt>
    <dgm:pt modelId="{7848FCCC-0559-4207-BA93-63FF4F6D75CC}" type="pres">
      <dgm:prSet presAssocID="{225828B5-AAC3-48E3-8DDE-6E14A1E9FCE8}" presName="rootComposite" presStyleCnt="0"/>
      <dgm:spPr/>
    </dgm:pt>
    <dgm:pt modelId="{2FB69221-32D0-434B-B23D-866F77A6B0EE}" type="pres">
      <dgm:prSet presAssocID="{225828B5-AAC3-48E3-8DDE-6E14A1E9FCE8}" presName="rootText" presStyleLbl="node2" presStyleIdx="0" presStyleCnt="3">
        <dgm:presLayoutVars>
          <dgm:chPref val="3"/>
        </dgm:presLayoutVars>
      </dgm:prSet>
      <dgm:spPr/>
    </dgm:pt>
    <dgm:pt modelId="{5C67B634-DB68-4653-97A5-5D62FE999B47}" type="pres">
      <dgm:prSet presAssocID="{225828B5-AAC3-48E3-8DDE-6E14A1E9FCE8}" presName="rootConnector" presStyleCnt="0"/>
      <dgm:spPr/>
    </dgm:pt>
    <dgm:pt modelId="{A7817FA8-C290-4779-9081-B0B52FF24E56}" type="pres">
      <dgm:prSet presAssocID="{225828B5-AAC3-48E3-8DDE-6E14A1E9FCE8}" presName="hierChild4" presStyleCnt="0"/>
      <dgm:spPr/>
    </dgm:pt>
    <dgm:pt modelId="{56CFA80E-E7D5-4EDF-8D1F-84ECFCD2EE51}" type="pres">
      <dgm:prSet presAssocID="{8DFF76E4-4616-4E28-AD7F-EFE29CFECCF5}" presName="Name37" presStyleLbl="parChTrans1D3" presStyleIdx="0" presStyleCnt="9"/>
      <dgm:spPr/>
    </dgm:pt>
    <dgm:pt modelId="{061F6482-B8D0-432A-8340-28AA06589FEE}" type="pres">
      <dgm:prSet presAssocID="{BB9B0315-A1E4-4BCE-BBB5-D595A46CB5CE}" presName="hierRoot2" presStyleCnt="0">
        <dgm:presLayoutVars>
          <dgm:hierBranch val="init"/>
        </dgm:presLayoutVars>
      </dgm:prSet>
      <dgm:spPr/>
    </dgm:pt>
    <dgm:pt modelId="{88EBA176-A724-4F77-B15E-D64A4351C116}" type="pres">
      <dgm:prSet presAssocID="{BB9B0315-A1E4-4BCE-BBB5-D595A46CB5CE}" presName="rootComposite" presStyleCnt="0"/>
      <dgm:spPr/>
    </dgm:pt>
    <dgm:pt modelId="{97AD83B2-0633-4622-98E7-11042C195986}" type="pres">
      <dgm:prSet presAssocID="{BB9B0315-A1E4-4BCE-BBB5-D595A46CB5CE}" presName="rootText" presStyleLbl="node3" presStyleIdx="0" presStyleCnt="9">
        <dgm:presLayoutVars>
          <dgm:chPref val="3"/>
        </dgm:presLayoutVars>
      </dgm:prSet>
      <dgm:spPr/>
    </dgm:pt>
    <dgm:pt modelId="{E25DB65A-36FE-472F-BB53-407702CCBC83}" type="pres">
      <dgm:prSet presAssocID="{BB9B0315-A1E4-4BCE-BBB5-D595A46CB5CE}" presName="rootConnector" presStyleCnt="0"/>
      <dgm:spPr/>
    </dgm:pt>
    <dgm:pt modelId="{0B51F954-916C-4C4C-B639-EC268C5101DA}" type="pres">
      <dgm:prSet presAssocID="{BB9B0315-A1E4-4BCE-BBB5-D595A46CB5CE}" presName="hierChild4" presStyleCnt="0"/>
      <dgm:spPr/>
    </dgm:pt>
    <dgm:pt modelId="{485F9B9D-D9CE-44BC-9244-1CF42287C569}" type="pres">
      <dgm:prSet presAssocID="{BB9B0315-A1E4-4BCE-BBB5-D595A46CB5CE}" presName="hierChild5" presStyleCnt="0"/>
      <dgm:spPr/>
    </dgm:pt>
    <dgm:pt modelId="{27352840-4BC0-40F1-AAA1-023F9D69C7CA}" type="pres">
      <dgm:prSet presAssocID="{0A34C529-54F8-46C6-9351-A1C80F6CD2E5}" presName="Name37" presStyleLbl="parChTrans1D3" presStyleIdx="1" presStyleCnt="9"/>
      <dgm:spPr/>
    </dgm:pt>
    <dgm:pt modelId="{28B081E1-F0AE-451C-9A83-0C0D9FCC2E51}" type="pres">
      <dgm:prSet presAssocID="{2FB5525F-0DE3-4BBB-A6E7-B2F624AFD2CC}" presName="hierRoot2" presStyleCnt="0">
        <dgm:presLayoutVars>
          <dgm:hierBranch val="init"/>
        </dgm:presLayoutVars>
      </dgm:prSet>
      <dgm:spPr/>
    </dgm:pt>
    <dgm:pt modelId="{4A14462C-AA8B-4E1A-8AA1-14992CFE5640}" type="pres">
      <dgm:prSet presAssocID="{2FB5525F-0DE3-4BBB-A6E7-B2F624AFD2CC}" presName="rootComposite" presStyleCnt="0"/>
      <dgm:spPr/>
    </dgm:pt>
    <dgm:pt modelId="{9381131B-75C7-49B0-9C34-01F52CD06F6C}" type="pres">
      <dgm:prSet presAssocID="{2FB5525F-0DE3-4BBB-A6E7-B2F624AFD2CC}" presName="rootText" presStyleLbl="node3" presStyleIdx="1" presStyleCnt="9">
        <dgm:presLayoutVars>
          <dgm:chPref val="3"/>
        </dgm:presLayoutVars>
      </dgm:prSet>
      <dgm:spPr/>
    </dgm:pt>
    <dgm:pt modelId="{3DA5A250-D729-47E2-A999-667AE2A76119}" type="pres">
      <dgm:prSet presAssocID="{2FB5525F-0DE3-4BBB-A6E7-B2F624AFD2CC}" presName="rootConnector" presStyleCnt="0"/>
      <dgm:spPr/>
    </dgm:pt>
    <dgm:pt modelId="{183BD153-D16C-4DE1-B2D5-779222F3BC15}" type="pres">
      <dgm:prSet presAssocID="{2FB5525F-0DE3-4BBB-A6E7-B2F624AFD2CC}" presName="hierChild4" presStyleCnt="0"/>
      <dgm:spPr/>
    </dgm:pt>
    <dgm:pt modelId="{EECC8863-6621-484E-B284-D7D861EB6927}" type="pres">
      <dgm:prSet presAssocID="{2FB5525F-0DE3-4BBB-A6E7-B2F624AFD2CC}" presName="hierChild5" presStyleCnt="0"/>
      <dgm:spPr/>
    </dgm:pt>
    <dgm:pt modelId="{E81C1AE0-71E1-46D2-9159-2B8CB6E42F19}" type="pres">
      <dgm:prSet presAssocID="{D2D028BF-CABF-4CC3-8937-90AD76EBC286}" presName="Name37" presStyleLbl="parChTrans1D3" presStyleIdx="2" presStyleCnt="9"/>
      <dgm:spPr/>
    </dgm:pt>
    <dgm:pt modelId="{94330B25-0D3D-4746-B002-C9D4D96EBAE3}" type="pres">
      <dgm:prSet presAssocID="{D9A31AE0-1E4B-4673-A0E0-7AF1B9D19889}" presName="hierRoot2" presStyleCnt="0">
        <dgm:presLayoutVars>
          <dgm:hierBranch val="init"/>
        </dgm:presLayoutVars>
      </dgm:prSet>
      <dgm:spPr/>
    </dgm:pt>
    <dgm:pt modelId="{E24B6A39-7323-4C1A-9F22-78EC1492346F}" type="pres">
      <dgm:prSet presAssocID="{D9A31AE0-1E4B-4673-A0E0-7AF1B9D19889}" presName="rootComposite" presStyleCnt="0"/>
      <dgm:spPr/>
    </dgm:pt>
    <dgm:pt modelId="{A34EAFA1-E19A-45FD-9822-41FF015FDD84}" type="pres">
      <dgm:prSet presAssocID="{D9A31AE0-1E4B-4673-A0E0-7AF1B9D19889}" presName="rootText" presStyleLbl="node3" presStyleIdx="2" presStyleCnt="9">
        <dgm:presLayoutVars>
          <dgm:chPref val="3"/>
        </dgm:presLayoutVars>
      </dgm:prSet>
      <dgm:spPr/>
    </dgm:pt>
    <dgm:pt modelId="{83ADE2FA-6E52-4169-AB15-1D825F031785}" type="pres">
      <dgm:prSet presAssocID="{D9A31AE0-1E4B-4673-A0E0-7AF1B9D19889}" presName="rootConnector" presStyleCnt="0"/>
      <dgm:spPr/>
    </dgm:pt>
    <dgm:pt modelId="{20074BC0-3F33-4004-A704-5678E0736FDF}" type="pres">
      <dgm:prSet presAssocID="{D9A31AE0-1E4B-4673-A0E0-7AF1B9D19889}" presName="hierChild4" presStyleCnt="0"/>
      <dgm:spPr/>
    </dgm:pt>
    <dgm:pt modelId="{ADBAFD71-E1D5-4D6A-A863-DFE2A640F73E}" type="pres">
      <dgm:prSet presAssocID="{D9A31AE0-1E4B-4673-A0E0-7AF1B9D19889}" presName="hierChild5" presStyleCnt="0"/>
      <dgm:spPr/>
    </dgm:pt>
    <dgm:pt modelId="{782C31C6-F89C-4EE5-9321-5D7AEDFD4677}" type="pres">
      <dgm:prSet presAssocID="{225828B5-AAC3-48E3-8DDE-6E14A1E9FCE8}" presName="hierChild5" presStyleCnt="0"/>
      <dgm:spPr/>
    </dgm:pt>
    <dgm:pt modelId="{4336AD91-6774-4DB4-BDD0-A33B76AEE6B7}" type="pres">
      <dgm:prSet presAssocID="{56E3332C-AB51-492A-BF41-0AEAAF10CB36}" presName="Name37" presStyleLbl="parChTrans1D2" presStyleIdx="1" presStyleCnt="3"/>
      <dgm:spPr/>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pt>
    <dgm:pt modelId="{AFBE47F0-7A8F-4C93-AF1D-8BA2F7BEC08C}" type="pres">
      <dgm:prSet presAssocID="{37D77502-DD69-4FCD-BFD3-1B91FA3A0B41}" presName="rootText" presStyleLbl="node2" presStyleIdx="1" presStyleCnt="3">
        <dgm:presLayoutVars>
          <dgm:chPref val="3"/>
        </dgm:presLayoutVars>
      </dgm:prSet>
      <dgm:spPr/>
    </dgm:pt>
    <dgm:pt modelId="{2445C7C8-45D2-4D23-B6BE-965FFAF23B88}" type="pres">
      <dgm:prSet presAssocID="{37D77502-DD69-4FCD-BFD3-1B91FA3A0B41}" presName="rootConnector" presStyleCnt="0"/>
      <dgm:spPr/>
    </dgm:pt>
    <dgm:pt modelId="{B814C46B-2953-4DFE-86D5-6641B5D8BDFD}" type="pres">
      <dgm:prSet presAssocID="{37D77502-DD69-4FCD-BFD3-1B91FA3A0B41}" presName="hierChild4" presStyleCnt="0"/>
      <dgm:spPr/>
    </dgm:pt>
    <dgm:pt modelId="{91C4E22E-DEC6-445F-85B4-5CEAC1BE5BCE}" type="pres">
      <dgm:prSet presAssocID="{6C18B8D9-5C1D-487D-BD2A-BBDE1622BC9B}" presName="Name37" presStyleLbl="parChTrans1D3" presStyleIdx="3" presStyleCnt="9"/>
      <dgm:spPr/>
    </dgm:pt>
    <dgm:pt modelId="{D36638C6-FAFE-42B9-AC84-E195C42E07B7}" type="pres">
      <dgm:prSet presAssocID="{73DBBCEB-08DE-4328-80E2-89BCBE2C4F37}" presName="hierRoot2" presStyleCnt="0">
        <dgm:presLayoutVars>
          <dgm:hierBranch val="init"/>
        </dgm:presLayoutVars>
      </dgm:prSet>
      <dgm:spPr/>
    </dgm:pt>
    <dgm:pt modelId="{51C699E0-D9E9-4ED2-AC77-4DE8D7D743C6}" type="pres">
      <dgm:prSet presAssocID="{73DBBCEB-08DE-4328-80E2-89BCBE2C4F37}" presName="rootComposite" presStyleCnt="0"/>
      <dgm:spPr/>
    </dgm:pt>
    <dgm:pt modelId="{06A14DF8-2DF6-4B4E-88ED-0FE088CFFF99}" type="pres">
      <dgm:prSet presAssocID="{73DBBCEB-08DE-4328-80E2-89BCBE2C4F37}" presName="rootText" presStyleLbl="node3" presStyleIdx="3" presStyleCnt="9">
        <dgm:presLayoutVars>
          <dgm:chPref val="3"/>
        </dgm:presLayoutVars>
      </dgm:prSet>
      <dgm:spPr/>
    </dgm:pt>
    <dgm:pt modelId="{F41A1D38-38D7-4A4A-AC0E-1B0513EE4CE3}" type="pres">
      <dgm:prSet presAssocID="{73DBBCEB-08DE-4328-80E2-89BCBE2C4F37}" presName="rootConnector" presStyleCnt="0"/>
      <dgm:spPr/>
    </dgm:pt>
    <dgm:pt modelId="{EB85546B-13F7-4E88-8898-0C55B0BD6B15}" type="pres">
      <dgm:prSet presAssocID="{73DBBCEB-08DE-4328-80E2-89BCBE2C4F37}" presName="hierChild4" presStyleCnt="0"/>
      <dgm:spPr/>
    </dgm:pt>
    <dgm:pt modelId="{BF8AE68B-96E3-488E-A255-67AE871C9C4E}" type="pres">
      <dgm:prSet presAssocID="{73DBBCEB-08DE-4328-80E2-89BCBE2C4F37}" presName="hierChild5" presStyleCnt="0"/>
      <dgm:spPr/>
    </dgm:pt>
    <dgm:pt modelId="{6AE75EFE-4397-4191-A597-1FA0AF0808DA}" type="pres">
      <dgm:prSet presAssocID="{EE7647D6-57D3-4A38-A2B2-06B0E21EC4A8}" presName="Name37" presStyleLbl="parChTrans1D3" presStyleIdx="4" presStyleCnt="9"/>
      <dgm:spPr/>
    </dgm:pt>
    <dgm:pt modelId="{B2C0AA01-7C66-450A-9AD2-380002EB7A1A}" type="pres">
      <dgm:prSet presAssocID="{BAE2D60C-F474-49E0-A8BE-04EA60C6154B}" presName="hierRoot2" presStyleCnt="0">
        <dgm:presLayoutVars>
          <dgm:hierBranch val="init"/>
        </dgm:presLayoutVars>
      </dgm:prSet>
      <dgm:spPr/>
    </dgm:pt>
    <dgm:pt modelId="{195E3F5F-8574-403E-8C62-4E2A7FFD2D5B}" type="pres">
      <dgm:prSet presAssocID="{BAE2D60C-F474-49E0-A8BE-04EA60C6154B}" presName="rootComposite" presStyleCnt="0"/>
      <dgm:spPr/>
    </dgm:pt>
    <dgm:pt modelId="{E55A2F4E-88C1-4C20-94FC-26C79B67C8A3}" type="pres">
      <dgm:prSet presAssocID="{BAE2D60C-F474-49E0-A8BE-04EA60C6154B}" presName="rootText" presStyleLbl="node3" presStyleIdx="4" presStyleCnt="9">
        <dgm:presLayoutVars>
          <dgm:chPref val="3"/>
        </dgm:presLayoutVars>
      </dgm:prSet>
      <dgm:spPr/>
    </dgm:pt>
    <dgm:pt modelId="{FE44DDFF-47E5-4427-B0AF-4776984B1933}" type="pres">
      <dgm:prSet presAssocID="{BAE2D60C-F474-49E0-A8BE-04EA60C6154B}" presName="rootConnector" presStyleCnt="0"/>
      <dgm:spPr/>
    </dgm:pt>
    <dgm:pt modelId="{88D13EB5-3F2B-4BA2-A4EC-3FCFE3D51A1F}" type="pres">
      <dgm:prSet presAssocID="{BAE2D60C-F474-49E0-A8BE-04EA60C6154B}" presName="hierChild4" presStyleCnt="0"/>
      <dgm:spPr/>
    </dgm:pt>
    <dgm:pt modelId="{C231F59A-F0D7-4157-8385-CBCCDE7182E4}" type="pres">
      <dgm:prSet presAssocID="{BAE2D60C-F474-49E0-A8BE-04EA60C6154B}" presName="hierChild5" presStyleCnt="0"/>
      <dgm:spPr/>
    </dgm:pt>
    <dgm:pt modelId="{EF5851C9-68BD-429D-80C5-0924BAF231D2}" type="pres">
      <dgm:prSet presAssocID="{61150DF8-06F3-43B8-B30E-E8021FAADC70}" presName="Name37" presStyleLbl="parChTrans1D3" presStyleIdx="5" presStyleCnt="9"/>
      <dgm:spPr/>
    </dgm:pt>
    <dgm:pt modelId="{D9342477-8BD9-4A76-B0B0-B8C5E8FD36D7}" type="pres">
      <dgm:prSet presAssocID="{7E127707-4316-4C97-931F-BF6AB10ADE57}" presName="hierRoot2" presStyleCnt="0">
        <dgm:presLayoutVars>
          <dgm:hierBranch val="init"/>
        </dgm:presLayoutVars>
      </dgm:prSet>
      <dgm:spPr/>
    </dgm:pt>
    <dgm:pt modelId="{37C28832-0497-4F59-829D-FD03AE3657D0}" type="pres">
      <dgm:prSet presAssocID="{7E127707-4316-4C97-931F-BF6AB10ADE57}" presName="rootComposite" presStyleCnt="0"/>
      <dgm:spPr/>
    </dgm:pt>
    <dgm:pt modelId="{ADF92DD6-4566-464B-B8CC-B3AD50EFC6CA}" type="pres">
      <dgm:prSet presAssocID="{7E127707-4316-4C97-931F-BF6AB10ADE57}" presName="rootText" presStyleLbl="node3" presStyleIdx="5" presStyleCnt="9">
        <dgm:presLayoutVars>
          <dgm:chPref val="3"/>
        </dgm:presLayoutVars>
      </dgm:prSet>
      <dgm:spPr/>
    </dgm:pt>
    <dgm:pt modelId="{C26D96FB-7EE0-441A-BEDD-1F1E4F148F6B}" type="pres">
      <dgm:prSet presAssocID="{7E127707-4316-4C97-931F-BF6AB10ADE57}" presName="rootConnector" presStyleCnt="0"/>
      <dgm:spPr/>
    </dgm:pt>
    <dgm:pt modelId="{9F4720BA-854D-4ABE-89A6-21ACE42DE9ED}" type="pres">
      <dgm:prSet presAssocID="{7E127707-4316-4C97-931F-BF6AB10ADE57}" presName="hierChild4" presStyleCnt="0"/>
      <dgm:spPr/>
    </dgm:pt>
    <dgm:pt modelId="{C7C7B006-D533-4DD4-A720-2F025D77CCF5}" type="pres">
      <dgm:prSet presAssocID="{7E127707-4316-4C97-931F-BF6AB10ADE57}" presName="hierChild5" presStyleCnt="0"/>
      <dgm:spPr/>
    </dgm:pt>
    <dgm:pt modelId="{8C5F1B03-FD37-43EA-A7E6-8885D7520042}" type="pres">
      <dgm:prSet presAssocID="{37D77502-DD69-4FCD-BFD3-1B91FA3A0B41}" presName="hierChild5" presStyleCnt="0"/>
      <dgm:spPr/>
    </dgm:pt>
    <dgm:pt modelId="{F3FBFC0D-1C10-482A-B755-432B7B102F58}" type="pres">
      <dgm:prSet presAssocID="{01FF1330-6476-4A29-B36A-956B908B4DC2}" presName="Name37" presStyleLbl="parChTrans1D2" presStyleIdx="2" presStyleCnt="3"/>
      <dgm:spPr/>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pt>
    <dgm:pt modelId="{CD29CA80-3F78-4D10-B0B9-E1DB408EE544}" type="pres">
      <dgm:prSet presAssocID="{81EE2E0C-6A5F-4B2C-ADA9-FDFFCB8C7AC8}" presName="rootText" presStyleLbl="node2" presStyleIdx="2" presStyleCnt="3">
        <dgm:presLayoutVars>
          <dgm:chPref val="3"/>
        </dgm:presLayoutVars>
      </dgm:prSet>
      <dgm:spPr/>
    </dgm:pt>
    <dgm:pt modelId="{64484104-CFD4-449D-95B4-82574E1BEAC9}" type="pres">
      <dgm:prSet presAssocID="{81EE2E0C-6A5F-4B2C-ADA9-FDFFCB8C7AC8}" presName="rootConnector" presStyleCnt="0"/>
      <dgm:spPr/>
    </dgm:pt>
    <dgm:pt modelId="{03ED9A96-D917-442C-960F-6C2655E777D9}" type="pres">
      <dgm:prSet presAssocID="{81EE2E0C-6A5F-4B2C-ADA9-FDFFCB8C7AC8}" presName="hierChild4" presStyleCnt="0"/>
      <dgm:spPr/>
    </dgm:pt>
    <dgm:pt modelId="{3164FD7C-186F-4241-9944-92EE648AF655}" type="pres">
      <dgm:prSet presAssocID="{25728090-0D56-4655-A26D-6C73EC9D9A45}" presName="Name37" presStyleLbl="parChTrans1D3" presStyleIdx="6" presStyleCnt="9"/>
      <dgm:spPr/>
    </dgm:pt>
    <dgm:pt modelId="{8EBE8143-D93E-4F00-8951-2617315AC893}" type="pres">
      <dgm:prSet presAssocID="{E2DCD3C9-8D60-49BF-8E27-12FD42450323}" presName="hierRoot2" presStyleCnt="0">
        <dgm:presLayoutVars>
          <dgm:hierBranch val="init"/>
        </dgm:presLayoutVars>
      </dgm:prSet>
      <dgm:spPr/>
    </dgm:pt>
    <dgm:pt modelId="{7604728E-F8B6-4304-A4ED-38F6BE6F74AE}" type="pres">
      <dgm:prSet presAssocID="{E2DCD3C9-8D60-49BF-8E27-12FD42450323}" presName="rootComposite" presStyleCnt="0"/>
      <dgm:spPr/>
    </dgm:pt>
    <dgm:pt modelId="{82F3D476-9F97-40ED-82A0-44766958C341}" type="pres">
      <dgm:prSet presAssocID="{E2DCD3C9-8D60-49BF-8E27-12FD42450323}" presName="rootText" presStyleLbl="node3" presStyleIdx="6" presStyleCnt="9">
        <dgm:presLayoutVars>
          <dgm:chPref val="3"/>
        </dgm:presLayoutVars>
      </dgm:prSet>
      <dgm:spPr/>
    </dgm:pt>
    <dgm:pt modelId="{A0FB2E4D-2A5F-4BEA-86EF-2B255ED8528D}" type="pres">
      <dgm:prSet presAssocID="{E2DCD3C9-8D60-49BF-8E27-12FD42450323}" presName="rootConnector" presStyleCnt="0"/>
      <dgm:spPr/>
    </dgm:pt>
    <dgm:pt modelId="{9BD31E68-6A5D-4B93-8DDE-506F452821AA}" type="pres">
      <dgm:prSet presAssocID="{E2DCD3C9-8D60-49BF-8E27-12FD42450323}" presName="hierChild4" presStyleCnt="0"/>
      <dgm:spPr/>
    </dgm:pt>
    <dgm:pt modelId="{2D5CB8A4-9592-4C0B-980C-3AE1F739BE7F}" type="pres">
      <dgm:prSet presAssocID="{E2DCD3C9-8D60-49BF-8E27-12FD42450323}" presName="hierChild5" presStyleCnt="0"/>
      <dgm:spPr/>
    </dgm:pt>
    <dgm:pt modelId="{03DD998C-6FF0-4BF2-9349-2D994377D85F}" type="pres">
      <dgm:prSet presAssocID="{EAD3E477-FD35-4E22-89A8-FF4A980414B5}" presName="Name37" presStyleLbl="parChTrans1D3" presStyleIdx="7" presStyleCnt="9"/>
      <dgm:spPr/>
    </dgm:pt>
    <dgm:pt modelId="{7CC855F9-1CFA-441C-8F4A-B90535671295}" type="pres">
      <dgm:prSet presAssocID="{FF39ED9B-7D7C-4667-B2A0-8214C03FEDAC}" presName="hierRoot2" presStyleCnt="0">
        <dgm:presLayoutVars>
          <dgm:hierBranch val="init"/>
        </dgm:presLayoutVars>
      </dgm:prSet>
      <dgm:spPr/>
    </dgm:pt>
    <dgm:pt modelId="{FB3618EB-0B89-45B6-B962-8C34A4CFD700}" type="pres">
      <dgm:prSet presAssocID="{FF39ED9B-7D7C-4667-B2A0-8214C03FEDAC}" presName="rootComposite" presStyleCnt="0"/>
      <dgm:spPr/>
    </dgm:pt>
    <dgm:pt modelId="{07DC7C6E-6019-48DD-8AA5-5358E43FB77E}" type="pres">
      <dgm:prSet presAssocID="{FF39ED9B-7D7C-4667-B2A0-8214C03FEDAC}" presName="rootText" presStyleLbl="node3" presStyleIdx="7" presStyleCnt="9">
        <dgm:presLayoutVars>
          <dgm:chPref val="3"/>
        </dgm:presLayoutVars>
      </dgm:prSet>
      <dgm:spPr/>
    </dgm:pt>
    <dgm:pt modelId="{ADF06CD1-EC76-4E52-A40E-8FE097A7D014}" type="pres">
      <dgm:prSet presAssocID="{FF39ED9B-7D7C-4667-B2A0-8214C03FEDAC}" presName="rootConnector" presStyleCnt="0"/>
      <dgm:spPr/>
    </dgm:pt>
    <dgm:pt modelId="{7554B39F-8CD1-40D0-8965-76A388E2F0FD}" type="pres">
      <dgm:prSet presAssocID="{FF39ED9B-7D7C-4667-B2A0-8214C03FEDAC}" presName="hierChild4" presStyleCnt="0"/>
      <dgm:spPr/>
    </dgm:pt>
    <dgm:pt modelId="{2C1D220B-CE70-42E7-B9CD-E0F5F8569A9B}" type="pres">
      <dgm:prSet presAssocID="{FF39ED9B-7D7C-4667-B2A0-8214C03FEDAC}" presName="hierChild5" presStyleCnt="0"/>
      <dgm:spPr/>
    </dgm:pt>
    <dgm:pt modelId="{0FEEC604-E7B4-447B-B249-638577738A00}" type="pres">
      <dgm:prSet presAssocID="{C6173502-A571-4B6C-B81B-E8415859E919}" presName="Name37" presStyleLbl="parChTrans1D3" presStyleIdx="8" presStyleCnt="9"/>
      <dgm:spPr/>
    </dgm:pt>
    <dgm:pt modelId="{70D49A26-CD4B-4E45-8F15-BDBD44E1E04C}" type="pres">
      <dgm:prSet presAssocID="{B25D7D37-466A-4A1D-8B67-C3798EF49AA1}" presName="hierRoot2" presStyleCnt="0">
        <dgm:presLayoutVars>
          <dgm:hierBranch val="init"/>
        </dgm:presLayoutVars>
      </dgm:prSet>
      <dgm:spPr/>
    </dgm:pt>
    <dgm:pt modelId="{42C2DC29-347A-40F6-9BF9-D113E3D14884}" type="pres">
      <dgm:prSet presAssocID="{B25D7D37-466A-4A1D-8B67-C3798EF49AA1}" presName="rootComposite" presStyleCnt="0"/>
      <dgm:spPr/>
    </dgm:pt>
    <dgm:pt modelId="{68A8FB61-C296-42F6-B303-3F6400D15DA4}" type="pres">
      <dgm:prSet presAssocID="{B25D7D37-466A-4A1D-8B67-C3798EF49AA1}" presName="rootText" presStyleLbl="node3" presStyleIdx="8" presStyleCnt="9">
        <dgm:presLayoutVars>
          <dgm:chPref val="3"/>
        </dgm:presLayoutVars>
      </dgm:prSet>
      <dgm:spPr/>
    </dgm:pt>
    <dgm:pt modelId="{2304A044-37E3-4D0A-8E1B-435E4681CEB5}" type="pres">
      <dgm:prSet presAssocID="{B25D7D37-466A-4A1D-8B67-C3798EF49AA1}" presName="rootConnector" presStyleCnt="0"/>
      <dgm:spPr/>
    </dgm:pt>
    <dgm:pt modelId="{11A661AA-0AB5-4DA2-842B-B7D841CC740F}" type="pres">
      <dgm:prSet presAssocID="{B25D7D37-466A-4A1D-8B67-C3798EF49AA1}" presName="hierChild4" presStyleCnt="0"/>
      <dgm:spPr/>
    </dgm:pt>
    <dgm:pt modelId="{9C7A62F5-F232-4F10-A815-37DB7EBE65FD}" type="pres">
      <dgm:prSet presAssocID="{B25D7D37-466A-4A1D-8B67-C3798EF49AA1}" presName="hierChild5" presStyleCnt="0"/>
      <dgm:spPr/>
    </dgm:pt>
    <dgm:pt modelId="{07BBFBE8-D4F9-47E6-AB6D-6C2BA5426163}" type="pres">
      <dgm:prSet presAssocID="{81EE2E0C-6A5F-4B2C-ADA9-FDFFCB8C7AC8}" presName="hierChild5" presStyleCnt="0"/>
      <dgm:spPr/>
    </dgm:pt>
    <dgm:pt modelId="{4AECC906-F21A-45D0-9402-FE140FA9EBA5}" type="pres">
      <dgm:prSet presAssocID="{64128110-2BC2-4E83-AE3D-7442626E6916}" presName="hierChild3" presStyleCnt="0"/>
      <dgm:spPr/>
    </dgm:pt>
  </dgm:ptLst>
  <dgm:cxnLst>
    <dgm:cxn modelId="{58C27C0E-EF8F-4979-A71A-AB5FCEF2F277}" srcId="{C17B9AAD-24D5-4918-8EDF-B332210074D7}" destId="{64128110-2BC2-4E83-AE3D-7442626E6916}" srcOrd="0" destOrd="0" parTransId="{7C4D8020-E6A5-42B0-ACC1-F3A6FF2AC2B4}" sibTransId="{EC14B256-0355-49D6-9784-F21A5D6A7477}"/>
    <dgm:cxn modelId="{4B46F86B-42BA-458E-9D44-C5F81ABB5203}" srcId="{64128110-2BC2-4E83-AE3D-7442626E6916}" destId="{225828B5-AAC3-48E3-8DDE-6E14A1E9FCE8}" srcOrd="0" destOrd="0" parTransId="{90F8E70F-E1C5-4691-812A-47839830C40B}" sibTransId="{6E8CAA27-4324-4304-92E5-3562A8011552}"/>
    <dgm:cxn modelId="{34FF9671-EB6A-4F04-91CA-0FC56A7F7A12}" srcId="{225828B5-AAC3-48E3-8DDE-6E14A1E9FCE8}" destId="{BB9B0315-A1E4-4BCE-BBB5-D595A46CB5CE}" srcOrd="0" destOrd="0" parTransId="{8DFF76E4-4616-4E28-AD7F-EFE29CFECCF5}" sibTransId="{A4E48335-1A15-475B-9165-DB8C7F9FD49E}"/>
    <dgm:cxn modelId="{9FB116E1-2FE5-496D-A1D0-02AE2A9B7CEA}" srcId="{225828B5-AAC3-48E3-8DDE-6E14A1E9FCE8}" destId="{2FB5525F-0DE3-4BBB-A6E7-B2F624AFD2CC}" srcOrd="1" destOrd="0" parTransId="{0A34C529-54F8-46C6-9351-A1C80F6CD2E5}" sibTransId="{C6EA5BF9-BE70-4889-A214-C8E48643AC70}"/>
    <dgm:cxn modelId="{9ECF7382-116C-447D-8137-634C4C14CF93}" srcId="{225828B5-AAC3-48E3-8DDE-6E14A1E9FCE8}" destId="{D9A31AE0-1E4B-4673-A0E0-7AF1B9D19889}" srcOrd="2" destOrd="0" parTransId="{D2D028BF-CABF-4CC3-8937-90AD76EBC286}" sibTransId="{01B22145-774C-4154-9998-D748821F1E8B}"/>
    <dgm:cxn modelId="{98117CF4-4106-4251-814C-53C4418BEFA8}" srcId="{64128110-2BC2-4E83-AE3D-7442626E6916}" destId="{37D77502-DD69-4FCD-BFD3-1B91FA3A0B41}" srcOrd="1" destOrd="0" parTransId="{56E3332C-AB51-492A-BF41-0AEAAF10CB36}" sibTransId="{A79A0933-F266-4AC1-9DE1-FD7E900B09C8}"/>
    <dgm:cxn modelId="{CFCC9D15-51C7-4AB6-BA6C-549D9A8B8CAF}" srcId="{37D77502-DD69-4FCD-BFD3-1B91FA3A0B41}" destId="{73DBBCEB-08DE-4328-80E2-89BCBE2C4F37}" srcOrd="0" destOrd="1" parTransId="{6C18B8D9-5C1D-487D-BD2A-BBDE1622BC9B}" sibTransId="{CD34D9C9-F5B3-493F-AF2D-3885AE29478B}"/>
    <dgm:cxn modelId="{90E4ECC1-DBAD-46B0-A9B9-07F8843318F9}" srcId="{37D77502-DD69-4FCD-BFD3-1B91FA3A0B41}" destId="{BAE2D60C-F474-49E0-A8BE-04EA60C6154B}" srcOrd="1" destOrd="1" parTransId="{EE7647D6-57D3-4A38-A2B2-06B0E21EC4A8}" sibTransId="{2DF7BB57-D548-4686-935B-917D51A7109F}"/>
    <dgm:cxn modelId="{36E05606-997C-44C7-8C98-DB68BA0B44F1}" srcId="{37D77502-DD69-4FCD-BFD3-1B91FA3A0B41}" destId="{7E127707-4316-4C97-931F-BF6AB10ADE57}" srcOrd="2" destOrd="1" parTransId="{61150DF8-06F3-43B8-B30E-E8021FAADC70}" sibTransId="{EE59C0D4-3472-486D-8285-3B72F56A82F1}"/>
    <dgm:cxn modelId="{180FC6F2-AD3E-4DD5-9C20-C4C1CEB06949}" srcId="{64128110-2BC2-4E83-AE3D-7442626E6916}" destId="{81EE2E0C-6A5F-4B2C-ADA9-FDFFCB8C7AC8}" srcOrd="2" destOrd="0" parTransId="{01FF1330-6476-4A29-B36A-956B908B4DC2}" sibTransId="{72C2C69A-BE49-48A9-B607-A2F8C3C08133}"/>
    <dgm:cxn modelId="{20EEBEEB-E0C2-4152-91EE-6A8F0992B6FC}" srcId="{81EE2E0C-6A5F-4B2C-ADA9-FDFFCB8C7AC8}" destId="{E2DCD3C9-8D60-49BF-8E27-12FD42450323}" srcOrd="0" destOrd="2" parTransId="{25728090-0D56-4655-A26D-6C73EC9D9A45}" sibTransId="{D3241BE2-A089-4226-AD9E-55C8DCF7F496}"/>
    <dgm:cxn modelId="{1344D7EA-ACF9-4E07-936B-D22A5CD4B9FF}" srcId="{81EE2E0C-6A5F-4B2C-ADA9-FDFFCB8C7AC8}" destId="{FF39ED9B-7D7C-4667-B2A0-8214C03FEDAC}" srcOrd="1" destOrd="2" parTransId="{EAD3E477-FD35-4E22-89A8-FF4A980414B5}" sibTransId="{F2098BBD-3452-459D-BFC7-D2BC5A2638F6}"/>
    <dgm:cxn modelId="{1F49C9D0-FD19-4CF6-A404-0CC756838D72}" srcId="{81EE2E0C-6A5F-4B2C-ADA9-FDFFCB8C7AC8}" destId="{B25D7D37-466A-4A1D-8B67-C3798EF49AA1}" srcOrd="2" destOrd="2" parTransId="{C6173502-A571-4B6C-B81B-E8415859E919}" sibTransId="{E1B088D1-7E32-4630-8DBC-047C40D5F214}"/>
    <dgm:cxn modelId="{5C45215D-187A-4F13-B4AB-BE655F8E3CA0}" type="presOf" srcId="{C17B9AAD-24D5-4918-8EDF-B332210074D7}" destId="{0F89BA2F-7FB1-47A4-B6A8-9A821D15E1C1}" srcOrd="0" destOrd="0" presId="urn:microsoft.com/office/officeart/2005/8/layout/orgChart1#1"/>
    <dgm:cxn modelId="{DE538279-D394-4EDB-8B06-202225E85AC1}" type="presParOf" srcId="{0F89BA2F-7FB1-47A4-B6A8-9A821D15E1C1}" destId="{43B1D5CD-F6F5-420F-9336-DAB5AE405CAB}" srcOrd="0" destOrd="0" presId="urn:microsoft.com/office/officeart/2005/8/layout/orgChart1#1"/>
    <dgm:cxn modelId="{21B75FC3-2034-477B-9676-703419053E55}" type="presParOf" srcId="{43B1D5CD-F6F5-420F-9336-DAB5AE405CAB}" destId="{87C865EB-D9C7-4E5F-B312-83EF73AB58D0}" srcOrd="0" destOrd="0" presId="urn:microsoft.com/office/officeart/2005/8/layout/orgChart1#1"/>
    <dgm:cxn modelId="{62D3EE94-717D-45C6-9B4D-44A448D9A6B7}" type="presOf" srcId="{64128110-2BC2-4E83-AE3D-7442626E6916}" destId="{87C865EB-D9C7-4E5F-B312-83EF73AB58D0}" srcOrd="0" destOrd="0" presId="urn:microsoft.com/office/officeart/2005/8/layout/orgChart1#1"/>
    <dgm:cxn modelId="{F9A87EFB-77F4-4CC7-97E0-AD017572BC45}" type="presParOf" srcId="{87C865EB-D9C7-4E5F-B312-83EF73AB58D0}" destId="{3F87A36D-B515-4CB3-9442-512F3C54FBDD}" srcOrd="0" destOrd="0" presId="urn:microsoft.com/office/officeart/2005/8/layout/orgChart1#1"/>
    <dgm:cxn modelId="{64C701CD-01B2-4096-9A35-ECFB19E3A1E8}" type="presOf" srcId="{64128110-2BC2-4E83-AE3D-7442626E6916}" destId="{3F87A36D-B515-4CB3-9442-512F3C54FBDD}" srcOrd="0" destOrd="0" presId="urn:microsoft.com/office/officeart/2005/8/layout/orgChart1#1"/>
    <dgm:cxn modelId="{AADB525F-00B4-4BC7-99CD-A7993B3C3FF7}" type="presParOf" srcId="{87C865EB-D9C7-4E5F-B312-83EF73AB58D0}" destId="{C8EA578D-1EEF-4168-811C-C3CB6C46B153}" srcOrd="1" destOrd="0" presId="urn:microsoft.com/office/officeart/2005/8/layout/orgChart1#1"/>
    <dgm:cxn modelId="{33E81E51-0E51-4BC9-8E4D-23DAA47BDA3E}" type="presOf" srcId="{64128110-2BC2-4E83-AE3D-7442626E6916}" destId="{C8EA578D-1EEF-4168-811C-C3CB6C46B153}" srcOrd="0" destOrd="0" presId="urn:microsoft.com/office/officeart/2005/8/layout/orgChart1#1"/>
    <dgm:cxn modelId="{88A53E1F-0958-4194-88D4-E75AA79FBD68}" type="presParOf" srcId="{43B1D5CD-F6F5-420F-9336-DAB5AE405CAB}" destId="{5BEABAEC-9F0C-4E39-AD8E-6628EFFC11DC}" srcOrd="1" destOrd="0" presId="urn:microsoft.com/office/officeart/2005/8/layout/orgChart1#1"/>
    <dgm:cxn modelId="{3989E15F-DBD5-4FE7-874F-5CBF2919BAA9}" type="presParOf" srcId="{5BEABAEC-9F0C-4E39-AD8E-6628EFFC11DC}" destId="{1F968B94-413B-42AE-BA1D-5E5D1F62B58B}" srcOrd="0" destOrd="1" presId="urn:microsoft.com/office/officeart/2005/8/layout/orgChart1#1"/>
    <dgm:cxn modelId="{63E93D1F-6911-4E03-B9AD-59FE1E9B67F6}" type="presOf" srcId="{90F8E70F-E1C5-4691-812A-47839830C40B}" destId="{1F968B94-413B-42AE-BA1D-5E5D1F62B58B}" srcOrd="0" destOrd="0" presId="urn:microsoft.com/office/officeart/2005/8/layout/orgChart1#1"/>
    <dgm:cxn modelId="{BB12A517-1207-4181-AC14-8B7B798388E7}" type="presParOf" srcId="{5BEABAEC-9F0C-4E39-AD8E-6628EFFC11DC}" destId="{841E9607-AFA8-422E-867A-D0B9A43F76FB}" srcOrd="1" destOrd="1" presId="urn:microsoft.com/office/officeart/2005/8/layout/orgChart1#1"/>
    <dgm:cxn modelId="{5A6C940D-32BF-47E7-8E83-2B53021C2109}" type="presParOf" srcId="{841E9607-AFA8-422E-867A-D0B9A43F76FB}" destId="{7848FCCC-0559-4207-BA93-63FF4F6D75CC}" srcOrd="0" destOrd="1" presId="urn:microsoft.com/office/officeart/2005/8/layout/orgChart1#1"/>
    <dgm:cxn modelId="{6C5BF779-EED3-4C63-8714-81BB0103CC41}" type="presOf" srcId="{225828B5-AAC3-48E3-8DDE-6E14A1E9FCE8}" destId="{7848FCCC-0559-4207-BA93-63FF4F6D75CC}" srcOrd="0" destOrd="0" presId="urn:microsoft.com/office/officeart/2005/8/layout/orgChart1#1"/>
    <dgm:cxn modelId="{9693507F-542E-4EAD-BE6F-515CE4C8FB8D}" type="presParOf" srcId="{7848FCCC-0559-4207-BA93-63FF4F6D75CC}" destId="{2FB69221-32D0-434B-B23D-866F77A6B0EE}" srcOrd="0" destOrd="0" presId="urn:microsoft.com/office/officeart/2005/8/layout/orgChart1#1"/>
    <dgm:cxn modelId="{0DC5DB96-E6ED-491A-921C-2DE18BEA269F}" type="presOf" srcId="{225828B5-AAC3-48E3-8DDE-6E14A1E9FCE8}" destId="{2FB69221-32D0-434B-B23D-866F77A6B0EE}" srcOrd="0" destOrd="0" presId="urn:microsoft.com/office/officeart/2005/8/layout/orgChart1#1"/>
    <dgm:cxn modelId="{42E186BC-5245-47F9-9513-56C08671D5F0}" type="presParOf" srcId="{7848FCCC-0559-4207-BA93-63FF4F6D75CC}" destId="{5C67B634-DB68-4653-97A5-5D62FE999B47}" srcOrd="1" destOrd="0" presId="urn:microsoft.com/office/officeart/2005/8/layout/orgChart1#1"/>
    <dgm:cxn modelId="{04BE66F2-D47E-4A9D-8C0E-AC142BA11F1A}" type="presOf" srcId="{225828B5-AAC3-48E3-8DDE-6E14A1E9FCE8}" destId="{5C67B634-DB68-4653-97A5-5D62FE999B47}" srcOrd="0" destOrd="0" presId="urn:microsoft.com/office/officeart/2005/8/layout/orgChart1#1"/>
    <dgm:cxn modelId="{FAE6AD62-CE8C-47B8-B0DF-0960DDA0C803}" type="presParOf" srcId="{841E9607-AFA8-422E-867A-D0B9A43F76FB}" destId="{A7817FA8-C290-4779-9081-B0B52FF24E56}" srcOrd="1" destOrd="1" presId="urn:microsoft.com/office/officeart/2005/8/layout/orgChart1#1"/>
    <dgm:cxn modelId="{2D95D7BA-788C-42EF-B5C6-EA641BD8C20B}" type="presParOf" srcId="{A7817FA8-C290-4779-9081-B0B52FF24E56}" destId="{56CFA80E-E7D5-4EDF-8D1F-84ECFCD2EE51}" srcOrd="0" destOrd="1" presId="urn:microsoft.com/office/officeart/2005/8/layout/orgChart1#1"/>
    <dgm:cxn modelId="{EFF6F1F1-3D40-41DA-B463-D1E449CDB3F1}" type="presOf" srcId="{8DFF76E4-4616-4E28-AD7F-EFE29CFECCF5}" destId="{56CFA80E-E7D5-4EDF-8D1F-84ECFCD2EE51}" srcOrd="0" destOrd="0" presId="urn:microsoft.com/office/officeart/2005/8/layout/orgChart1#1"/>
    <dgm:cxn modelId="{A949237C-7A52-460F-8AC3-98EDC18D6F0A}" type="presParOf" srcId="{A7817FA8-C290-4779-9081-B0B52FF24E56}" destId="{061F6482-B8D0-432A-8340-28AA06589FEE}" srcOrd="1" destOrd="1" presId="urn:microsoft.com/office/officeart/2005/8/layout/orgChart1#1"/>
    <dgm:cxn modelId="{76FDAFB8-5371-4882-A53F-9F5B382BC6FA}" type="presParOf" srcId="{061F6482-B8D0-432A-8340-28AA06589FEE}" destId="{88EBA176-A724-4F77-B15E-D64A4351C116}" srcOrd="0" destOrd="1" presId="urn:microsoft.com/office/officeart/2005/8/layout/orgChart1#1"/>
    <dgm:cxn modelId="{4F474608-DA1D-4E93-92D4-A49E853E127B}" type="presOf" srcId="{BB9B0315-A1E4-4BCE-BBB5-D595A46CB5CE}" destId="{88EBA176-A724-4F77-B15E-D64A4351C116}" srcOrd="0" destOrd="0" presId="urn:microsoft.com/office/officeart/2005/8/layout/orgChart1#1"/>
    <dgm:cxn modelId="{63274F09-F370-4910-A6AD-9C69E12C6117}" type="presParOf" srcId="{88EBA176-A724-4F77-B15E-D64A4351C116}" destId="{97AD83B2-0633-4622-98E7-11042C195986}" srcOrd="0" destOrd="0" presId="urn:microsoft.com/office/officeart/2005/8/layout/orgChart1#1"/>
    <dgm:cxn modelId="{CF544CD4-1947-430B-8726-5BC8544A7E63}" type="presOf" srcId="{BB9B0315-A1E4-4BCE-BBB5-D595A46CB5CE}" destId="{97AD83B2-0633-4622-98E7-11042C195986}" srcOrd="0" destOrd="0" presId="urn:microsoft.com/office/officeart/2005/8/layout/orgChart1#1"/>
    <dgm:cxn modelId="{739B8693-C216-4551-A1BA-5810B9DFC80F}" type="presParOf" srcId="{88EBA176-A724-4F77-B15E-D64A4351C116}" destId="{E25DB65A-36FE-472F-BB53-407702CCBC83}" srcOrd="1" destOrd="0" presId="urn:microsoft.com/office/officeart/2005/8/layout/orgChart1#1"/>
    <dgm:cxn modelId="{D590019D-FD30-4336-8A5C-03B0799CB858}" type="presOf" srcId="{BB9B0315-A1E4-4BCE-BBB5-D595A46CB5CE}" destId="{E25DB65A-36FE-472F-BB53-407702CCBC83}" srcOrd="0" destOrd="0" presId="urn:microsoft.com/office/officeart/2005/8/layout/orgChart1#1"/>
    <dgm:cxn modelId="{8E99BDD9-0907-4B78-8A5E-CD6CC1BC5268}" type="presParOf" srcId="{061F6482-B8D0-432A-8340-28AA06589FEE}" destId="{0B51F954-916C-4C4C-B639-EC268C5101DA}" srcOrd="1" destOrd="1" presId="urn:microsoft.com/office/officeart/2005/8/layout/orgChart1#1"/>
    <dgm:cxn modelId="{972F836C-220D-4A04-8724-400C957B4D04}" type="presParOf" srcId="{061F6482-B8D0-432A-8340-28AA06589FEE}" destId="{485F9B9D-D9CE-44BC-9244-1CF42287C569}" srcOrd="2" destOrd="1" presId="urn:microsoft.com/office/officeart/2005/8/layout/orgChart1#1"/>
    <dgm:cxn modelId="{522CBB66-74FF-47AD-8C5F-51200DDB8C03}" type="presParOf" srcId="{A7817FA8-C290-4779-9081-B0B52FF24E56}" destId="{27352840-4BC0-40F1-AAA1-023F9D69C7CA}" srcOrd="2" destOrd="1" presId="urn:microsoft.com/office/officeart/2005/8/layout/orgChart1#1"/>
    <dgm:cxn modelId="{F736B606-E90B-454B-9F92-6E2F082E7CD8}" type="presOf" srcId="{0A34C529-54F8-46C6-9351-A1C80F6CD2E5}" destId="{27352840-4BC0-40F1-AAA1-023F9D69C7CA}" srcOrd="0" destOrd="0" presId="urn:microsoft.com/office/officeart/2005/8/layout/orgChart1#1"/>
    <dgm:cxn modelId="{BD032F16-DAE7-48A4-8784-32FE5E6F25ED}" type="presParOf" srcId="{A7817FA8-C290-4779-9081-B0B52FF24E56}" destId="{28B081E1-F0AE-451C-9A83-0C0D9FCC2E51}" srcOrd="3" destOrd="1" presId="urn:microsoft.com/office/officeart/2005/8/layout/orgChart1#1"/>
    <dgm:cxn modelId="{50B03FD4-87DB-41CA-B9D7-5231D9BE42D4}" type="presParOf" srcId="{28B081E1-F0AE-451C-9A83-0C0D9FCC2E51}" destId="{4A14462C-AA8B-4E1A-8AA1-14992CFE5640}" srcOrd="0" destOrd="3" presId="urn:microsoft.com/office/officeart/2005/8/layout/orgChart1#1"/>
    <dgm:cxn modelId="{B6221414-C74E-411F-B52E-1031A3AD41C9}" type="presOf" srcId="{2FB5525F-0DE3-4BBB-A6E7-B2F624AFD2CC}" destId="{4A14462C-AA8B-4E1A-8AA1-14992CFE5640}" srcOrd="0" destOrd="0" presId="urn:microsoft.com/office/officeart/2005/8/layout/orgChart1#1"/>
    <dgm:cxn modelId="{291D31BA-CEF0-44BC-BE46-5B6E5E2A6650}" type="presParOf" srcId="{4A14462C-AA8B-4E1A-8AA1-14992CFE5640}" destId="{9381131B-75C7-49B0-9C34-01F52CD06F6C}" srcOrd="0" destOrd="0" presId="urn:microsoft.com/office/officeart/2005/8/layout/orgChart1#1"/>
    <dgm:cxn modelId="{313F32F1-96FD-440D-9B1F-F868C605F128}" type="presOf" srcId="{2FB5525F-0DE3-4BBB-A6E7-B2F624AFD2CC}" destId="{9381131B-75C7-49B0-9C34-01F52CD06F6C}" srcOrd="0" destOrd="0" presId="urn:microsoft.com/office/officeart/2005/8/layout/orgChart1#1"/>
    <dgm:cxn modelId="{C1FFE968-07B0-4E02-8E95-7AA586B7E18B}" type="presParOf" srcId="{4A14462C-AA8B-4E1A-8AA1-14992CFE5640}" destId="{3DA5A250-D729-47E2-A999-667AE2A76119}" srcOrd="1" destOrd="0" presId="urn:microsoft.com/office/officeart/2005/8/layout/orgChart1#1"/>
    <dgm:cxn modelId="{C275E380-AE67-48F8-9980-112F0EE2DEFF}" type="presOf" srcId="{2FB5525F-0DE3-4BBB-A6E7-B2F624AFD2CC}" destId="{3DA5A250-D729-47E2-A999-667AE2A76119}" srcOrd="0" destOrd="0" presId="urn:microsoft.com/office/officeart/2005/8/layout/orgChart1#1"/>
    <dgm:cxn modelId="{F7FC5789-EDB4-47B3-A03A-6D9A9017ABF2}" type="presParOf" srcId="{28B081E1-F0AE-451C-9A83-0C0D9FCC2E51}" destId="{183BD153-D16C-4DE1-B2D5-779222F3BC15}" srcOrd="1" destOrd="3" presId="urn:microsoft.com/office/officeart/2005/8/layout/orgChart1#1"/>
    <dgm:cxn modelId="{D663C93E-6DB8-452A-A1D6-B9525CFBCA2A}" type="presParOf" srcId="{28B081E1-F0AE-451C-9A83-0C0D9FCC2E51}" destId="{EECC8863-6621-484E-B284-D7D861EB6927}" srcOrd="2" destOrd="3" presId="urn:microsoft.com/office/officeart/2005/8/layout/orgChart1#1"/>
    <dgm:cxn modelId="{DDA08CB9-0E80-40E3-B34A-FD7903996644}" type="presParOf" srcId="{A7817FA8-C290-4779-9081-B0B52FF24E56}" destId="{E81C1AE0-71E1-46D2-9159-2B8CB6E42F19}" srcOrd="4" destOrd="1" presId="urn:microsoft.com/office/officeart/2005/8/layout/orgChart1#1"/>
    <dgm:cxn modelId="{9AF87421-4F01-4098-99B1-4A27E4BF8B08}" type="presOf" srcId="{D2D028BF-CABF-4CC3-8937-90AD76EBC286}" destId="{E81C1AE0-71E1-46D2-9159-2B8CB6E42F19}" srcOrd="0" destOrd="0" presId="urn:microsoft.com/office/officeart/2005/8/layout/orgChart1#1"/>
    <dgm:cxn modelId="{1A8EB510-1863-494F-85EE-95A52758F8A5}" type="presParOf" srcId="{A7817FA8-C290-4779-9081-B0B52FF24E56}" destId="{94330B25-0D3D-4746-B002-C9D4D96EBAE3}" srcOrd="5" destOrd="1" presId="urn:microsoft.com/office/officeart/2005/8/layout/orgChart1#1"/>
    <dgm:cxn modelId="{835830F4-D255-4909-9CED-BCB389BF6563}" type="presParOf" srcId="{94330B25-0D3D-4746-B002-C9D4D96EBAE3}" destId="{E24B6A39-7323-4C1A-9F22-78EC1492346F}" srcOrd="0" destOrd="5" presId="urn:microsoft.com/office/officeart/2005/8/layout/orgChart1#1"/>
    <dgm:cxn modelId="{D9E733BF-7CF1-41C4-9AC7-C7B520435090}" type="presOf" srcId="{D9A31AE0-1E4B-4673-A0E0-7AF1B9D19889}" destId="{E24B6A39-7323-4C1A-9F22-78EC1492346F}" srcOrd="0" destOrd="0" presId="urn:microsoft.com/office/officeart/2005/8/layout/orgChart1#1"/>
    <dgm:cxn modelId="{E82E21B0-1CA9-47F3-A3A9-832297A45549}" type="presParOf" srcId="{E24B6A39-7323-4C1A-9F22-78EC1492346F}" destId="{A34EAFA1-E19A-45FD-9822-41FF015FDD84}" srcOrd="0" destOrd="0" presId="urn:microsoft.com/office/officeart/2005/8/layout/orgChart1#1"/>
    <dgm:cxn modelId="{28C52AD5-81CC-440C-908B-955ECDF95356}" type="presOf" srcId="{D9A31AE0-1E4B-4673-A0E0-7AF1B9D19889}" destId="{A34EAFA1-E19A-45FD-9822-41FF015FDD84}" srcOrd="0" destOrd="0" presId="urn:microsoft.com/office/officeart/2005/8/layout/orgChart1#1"/>
    <dgm:cxn modelId="{8A737E1C-22D8-418D-87DF-029F37A2DDB4}" type="presParOf" srcId="{E24B6A39-7323-4C1A-9F22-78EC1492346F}" destId="{83ADE2FA-6E52-4169-AB15-1D825F031785}" srcOrd="1" destOrd="0" presId="urn:microsoft.com/office/officeart/2005/8/layout/orgChart1#1"/>
    <dgm:cxn modelId="{378D3940-9FCC-45E8-94D3-7EEC7B88C24F}" type="presOf" srcId="{D9A31AE0-1E4B-4673-A0E0-7AF1B9D19889}" destId="{83ADE2FA-6E52-4169-AB15-1D825F031785}" srcOrd="0" destOrd="0" presId="urn:microsoft.com/office/officeart/2005/8/layout/orgChart1#1"/>
    <dgm:cxn modelId="{550B9402-9533-4C77-B36F-84F0B81221B3}" type="presParOf" srcId="{94330B25-0D3D-4746-B002-C9D4D96EBAE3}" destId="{20074BC0-3F33-4004-A704-5678E0736FDF}" srcOrd="1" destOrd="5" presId="urn:microsoft.com/office/officeart/2005/8/layout/orgChart1#1"/>
    <dgm:cxn modelId="{3123DDCD-BEBB-4DB1-907A-966E10E8E757}" type="presParOf" srcId="{94330B25-0D3D-4746-B002-C9D4D96EBAE3}" destId="{ADBAFD71-E1D5-4D6A-A863-DFE2A640F73E}" srcOrd="2" destOrd="5" presId="urn:microsoft.com/office/officeart/2005/8/layout/orgChart1#1"/>
    <dgm:cxn modelId="{B2B200DB-D131-46AB-B935-EF655A08DD43}" type="presParOf" srcId="{841E9607-AFA8-422E-867A-D0B9A43F76FB}" destId="{782C31C6-F89C-4EE5-9321-5D7AEDFD4677}" srcOrd="2" destOrd="1" presId="urn:microsoft.com/office/officeart/2005/8/layout/orgChart1#1"/>
    <dgm:cxn modelId="{37E63550-E796-4038-9ACE-0166E2DDF6C4}" type="presParOf" srcId="{5BEABAEC-9F0C-4E39-AD8E-6628EFFC11DC}" destId="{4336AD91-6774-4DB4-BDD0-A33B76AEE6B7}" srcOrd="2" destOrd="1" presId="urn:microsoft.com/office/officeart/2005/8/layout/orgChart1#1"/>
    <dgm:cxn modelId="{1C89C3B7-E50B-4D4C-B6DD-BD65581DE27A}" type="presOf" srcId="{56E3332C-AB51-492A-BF41-0AEAAF10CB36}" destId="{4336AD91-6774-4DB4-BDD0-A33B76AEE6B7}" srcOrd="0" destOrd="0" presId="urn:microsoft.com/office/officeart/2005/8/layout/orgChart1#1"/>
    <dgm:cxn modelId="{EE468293-B166-4750-8875-34D59FDF2F31}" type="presParOf" srcId="{5BEABAEC-9F0C-4E39-AD8E-6628EFFC11DC}" destId="{9DFAC067-11BC-4885-918F-10D0401D4F77}" srcOrd="3" destOrd="1" presId="urn:microsoft.com/office/officeart/2005/8/layout/orgChart1#1"/>
    <dgm:cxn modelId="{55620A73-D462-4F13-8593-6F830F4EEE8E}" type="presParOf" srcId="{9DFAC067-11BC-4885-918F-10D0401D4F77}" destId="{3798E192-B322-4C1D-A304-A3A890D1C199}" srcOrd="0" destOrd="3" presId="urn:microsoft.com/office/officeart/2005/8/layout/orgChart1#1"/>
    <dgm:cxn modelId="{A415EAFE-51AD-4D6B-A69D-94DB045B2EE9}" type="presOf" srcId="{37D77502-DD69-4FCD-BFD3-1B91FA3A0B41}" destId="{3798E192-B322-4C1D-A304-A3A890D1C199}" srcOrd="0" destOrd="0" presId="urn:microsoft.com/office/officeart/2005/8/layout/orgChart1#1"/>
    <dgm:cxn modelId="{28ABBC66-A4D2-46A8-836D-BD93FEF6A263}" type="presParOf" srcId="{3798E192-B322-4C1D-A304-A3A890D1C199}" destId="{AFBE47F0-7A8F-4C93-AF1D-8BA2F7BEC08C}" srcOrd="0" destOrd="0" presId="urn:microsoft.com/office/officeart/2005/8/layout/orgChart1#1"/>
    <dgm:cxn modelId="{5E7634D9-2C52-45F6-AD6E-AF10429AB5E9}" type="presOf" srcId="{37D77502-DD69-4FCD-BFD3-1B91FA3A0B41}" destId="{AFBE47F0-7A8F-4C93-AF1D-8BA2F7BEC08C}" srcOrd="0" destOrd="0" presId="urn:microsoft.com/office/officeart/2005/8/layout/orgChart1#1"/>
    <dgm:cxn modelId="{763C48AC-FCED-4AC3-9643-3DCC8EF10AA5}" type="presParOf" srcId="{3798E192-B322-4C1D-A304-A3A890D1C199}" destId="{2445C7C8-45D2-4D23-B6BE-965FFAF23B88}" srcOrd="1" destOrd="0" presId="urn:microsoft.com/office/officeart/2005/8/layout/orgChart1#1"/>
    <dgm:cxn modelId="{2E583FAB-5065-4070-AEE6-9CDEA412B974}" type="presOf" srcId="{37D77502-DD69-4FCD-BFD3-1B91FA3A0B41}" destId="{2445C7C8-45D2-4D23-B6BE-965FFAF23B88}" srcOrd="0" destOrd="0" presId="urn:microsoft.com/office/officeart/2005/8/layout/orgChart1#1"/>
    <dgm:cxn modelId="{9C86E8A4-3700-4C90-8D21-751DDDA373A3}" type="presParOf" srcId="{9DFAC067-11BC-4885-918F-10D0401D4F77}" destId="{B814C46B-2953-4DFE-86D5-6641B5D8BDFD}" srcOrd="1" destOrd="3" presId="urn:microsoft.com/office/officeart/2005/8/layout/orgChart1#1"/>
    <dgm:cxn modelId="{8731B0C2-F1C7-437F-B37F-B9DAFEDEDFCA}" type="presParOf" srcId="{B814C46B-2953-4DFE-86D5-6641B5D8BDFD}" destId="{91C4E22E-DEC6-445F-85B4-5CEAC1BE5BCE}" srcOrd="0" destOrd="1" presId="urn:microsoft.com/office/officeart/2005/8/layout/orgChart1#1"/>
    <dgm:cxn modelId="{C72238E1-3887-4773-80AE-520695A69F9C}" type="presOf" srcId="{6C18B8D9-5C1D-487D-BD2A-BBDE1622BC9B}" destId="{91C4E22E-DEC6-445F-85B4-5CEAC1BE5BCE}" srcOrd="0" destOrd="0" presId="urn:microsoft.com/office/officeart/2005/8/layout/orgChart1#1"/>
    <dgm:cxn modelId="{B014C2B2-BAB5-44D8-B0D6-E5864981F543}" type="presParOf" srcId="{B814C46B-2953-4DFE-86D5-6641B5D8BDFD}" destId="{D36638C6-FAFE-42B9-AC84-E195C42E07B7}" srcOrd="1" destOrd="1" presId="urn:microsoft.com/office/officeart/2005/8/layout/orgChart1#1"/>
    <dgm:cxn modelId="{099A3BAF-3C5A-4CDF-94CC-94DEC52B1437}" type="presParOf" srcId="{D36638C6-FAFE-42B9-AC84-E195C42E07B7}" destId="{51C699E0-D9E9-4ED2-AC77-4DE8D7D743C6}" srcOrd="0" destOrd="1" presId="urn:microsoft.com/office/officeart/2005/8/layout/orgChart1#1"/>
    <dgm:cxn modelId="{D32B6114-B580-498E-B9FB-73176F0382BE}" type="presOf" srcId="{73DBBCEB-08DE-4328-80E2-89BCBE2C4F37}" destId="{51C699E0-D9E9-4ED2-AC77-4DE8D7D743C6}" srcOrd="0" destOrd="0" presId="urn:microsoft.com/office/officeart/2005/8/layout/orgChart1#1"/>
    <dgm:cxn modelId="{7D0C6300-272B-40CA-87B7-BB4678719189}" type="presParOf" srcId="{51C699E0-D9E9-4ED2-AC77-4DE8D7D743C6}" destId="{06A14DF8-2DF6-4B4E-88ED-0FE088CFFF99}" srcOrd="0" destOrd="0" presId="urn:microsoft.com/office/officeart/2005/8/layout/orgChart1#1"/>
    <dgm:cxn modelId="{CE4C6EB1-F81F-405C-9B1F-2E6828F2BCC9}" type="presOf" srcId="{73DBBCEB-08DE-4328-80E2-89BCBE2C4F37}" destId="{06A14DF8-2DF6-4B4E-88ED-0FE088CFFF99}" srcOrd="0" destOrd="0" presId="urn:microsoft.com/office/officeart/2005/8/layout/orgChart1#1"/>
    <dgm:cxn modelId="{59CE8836-3016-4C71-ACA6-1E3295931E0C}" type="presParOf" srcId="{51C699E0-D9E9-4ED2-AC77-4DE8D7D743C6}" destId="{F41A1D38-38D7-4A4A-AC0E-1B0513EE4CE3}" srcOrd="1" destOrd="0" presId="urn:microsoft.com/office/officeart/2005/8/layout/orgChart1#1"/>
    <dgm:cxn modelId="{C21A695C-7DBB-4BC9-8C6C-1B3CD730AE34}" type="presOf" srcId="{73DBBCEB-08DE-4328-80E2-89BCBE2C4F37}" destId="{F41A1D38-38D7-4A4A-AC0E-1B0513EE4CE3}" srcOrd="0" destOrd="0" presId="urn:microsoft.com/office/officeart/2005/8/layout/orgChart1#1"/>
    <dgm:cxn modelId="{57D8BAEC-B40E-4B1B-B857-CFE52110144A}" type="presParOf" srcId="{D36638C6-FAFE-42B9-AC84-E195C42E07B7}" destId="{EB85546B-13F7-4E88-8898-0C55B0BD6B15}" srcOrd="1" destOrd="1" presId="urn:microsoft.com/office/officeart/2005/8/layout/orgChart1#1"/>
    <dgm:cxn modelId="{F9310DDB-6AF1-4ECB-817B-2DDF9CB56BCC}" type="presParOf" srcId="{D36638C6-FAFE-42B9-AC84-E195C42E07B7}" destId="{BF8AE68B-96E3-488E-A255-67AE871C9C4E}" srcOrd="2" destOrd="1" presId="urn:microsoft.com/office/officeart/2005/8/layout/orgChart1#1"/>
    <dgm:cxn modelId="{871498A2-8670-4E59-BBA3-20DC977BB8BC}" type="presParOf" srcId="{B814C46B-2953-4DFE-86D5-6641B5D8BDFD}" destId="{6AE75EFE-4397-4191-A597-1FA0AF0808DA}" srcOrd="2" destOrd="1" presId="urn:microsoft.com/office/officeart/2005/8/layout/orgChart1#1"/>
    <dgm:cxn modelId="{A9BA1863-D449-4CAF-B998-F03755559E84}" type="presOf" srcId="{EE7647D6-57D3-4A38-A2B2-06B0E21EC4A8}" destId="{6AE75EFE-4397-4191-A597-1FA0AF0808DA}" srcOrd="0" destOrd="0" presId="urn:microsoft.com/office/officeart/2005/8/layout/orgChart1#1"/>
    <dgm:cxn modelId="{08A1A0BB-C5F5-4BEE-80D1-566639BE9003}" type="presParOf" srcId="{B814C46B-2953-4DFE-86D5-6641B5D8BDFD}" destId="{B2C0AA01-7C66-450A-9AD2-380002EB7A1A}" srcOrd="3" destOrd="1" presId="urn:microsoft.com/office/officeart/2005/8/layout/orgChart1#1"/>
    <dgm:cxn modelId="{CBD0A113-F3C0-4145-BAA9-4E06E4BDC4A8}" type="presParOf" srcId="{B2C0AA01-7C66-450A-9AD2-380002EB7A1A}" destId="{195E3F5F-8574-403E-8C62-4E2A7FFD2D5B}" srcOrd="0" destOrd="3" presId="urn:microsoft.com/office/officeart/2005/8/layout/orgChart1#1"/>
    <dgm:cxn modelId="{D42B9CDB-A1C6-4FD7-B9D4-C4CA3D340903}" type="presOf" srcId="{BAE2D60C-F474-49E0-A8BE-04EA60C6154B}" destId="{195E3F5F-8574-403E-8C62-4E2A7FFD2D5B}" srcOrd="0" destOrd="0" presId="urn:microsoft.com/office/officeart/2005/8/layout/orgChart1#1"/>
    <dgm:cxn modelId="{764B997E-E404-4C71-8F35-905A77254A28}" type="presParOf" srcId="{195E3F5F-8574-403E-8C62-4E2A7FFD2D5B}" destId="{E55A2F4E-88C1-4C20-94FC-26C79B67C8A3}" srcOrd="0" destOrd="0" presId="urn:microsoft.com/office/officeart/2005/8/layout/orgChart1#1"/>
    <dgm:cxn modelId="{DA8C4612-BAD4-41BD-9A42-C440739AD83D}" type="presOf" srcId="{BAE2D60C-F474-49E0-A8BE-04EA60C6154B}" destId="{E55A2F4E-88C1-4C20-94FC-26C79B67C8A3}" srcOrd="0" destOrd="0" presId="urn:microsoft.com/office/officeart/2005/8/layout/orgChart1#1"/>
    <dgm:cxn modelId="{03D288B8-B2AD-4570-A437-A39226888050}" type="presParOf" srcId="{195E3F5F-8574-403E-8C62-4E2A7FFD2D5B}" destId="{FE44DDFF-47E5-4427-B0AF-4776984B1933}" srcOrd="1" destOrd="0" presId="urn:microsoft.com/office/officeart/2005/8/layout/orgChart1#1"/>
    <dgm:cxn modelId="{37F8729E-69FB-451F-A6AE-00CA34ED9602}" type="presOf" srcId="{BAE2D60C-F474-49E0-A8BE-04EA60C6154B}" destId="{FE44DDFF-47E5-4427-B0AF-4776984B1933}" srcOrd="0" destOrd="0" presId="urn:microsoft.com/office/officeart/2005/8/layout/orgChart1#1"/>
    <dgm:cxn modelId="{94658AEC-A580-4071-A1E9-6B65875A5C84}" type="presParOf" srcId="{B2C0AA01-7C66-450A-9AD2-380002EB7A1A}" destId="{88D13EB5-3F2B-4BA2-A4EC-3FCFE3D51A1F}" srcOrd="1" destOrd="3" presId="urn:microsoft.com/office/officeart/2005/8/layout/orgChart1#1"/>
    <dgm:cxn modelId="{313EA864-0423-4F95-91D3-C02B6BFC5591}" type="presParOf" srcId="{B2C0AA01-7C66-450A-9AD2-380002EB7A1A}" destId="{C231F59A-F0D7-4157-8385-CBCCDE7182E4}" srcOrd="2" destOrd="3" presId="urn:microsoft.com/office/officeart/2005/8/layout/orgChart1#1"/>
    <dgm:cxn modelId="{2922A89D-EF33-4284-B0BF-ACE85C68B7FF}" type="presParOf" srcId="{B814C46B-2953-4DFE-86D5-6641B5D8BDFD}" destId="{EF5851C9-68BD-429D-80C5-0924BAF231D2}" srcOrd="4" destOrd="1" presId="urn:microsoft.com/office/officeart/2005/8/layout/orgChart1#1"/>
    <dgm:cxn modelId="{C1DF18C5-E374-4BAF-9E0D-5E8CA69307F9}" type="presOf" srcId="{61150DF8-06F3-43B8-B30E-E8021FAADC70}" destId="{EF5851C9-68BD-429D-80C5-0924BAF231D2}" srcOrd="0" destOrd="0" presId="urn:microsoft.com/office/officeart/2005/8/layout/orgChart1#1"/>
    <dgm:cxn modelId="{920E76AA-B962-4E9B-BA24-3E2007468006}" type="presParOf" srcId="{B814C46B-2953-4DFE-86D5-6641B5D8BDFD}" destId="{D9342477-8BD9-4A76-B0B0-B8C5E8FD36D7}" srcOrd="5" destOrd="1" presId="urn:microsoft.com/office/officeart/2005/8/layout/orgChart1#1"/>
    <dgm:cxn modelId="{E695A6E9-9FF8-478D-B823-D0DCFD45E85D}" type="presParOf" srcId="{D9342477-8BD9-4A76-B0B0-B8C5E8FD36D7}" destId="{37C28832-0497-4F59-829D-FD03AE3657D0}" srcOrd="0" destOrd="5" presId="urn:microsoft.com/office/officeart/2005/8/layout/orgChart1#1"/>
    <dgm:cxn modelId="{861DD62F-E9E8-4FE0-9655-73B9FD5CB772}" type="presOf" srcId="{7E127707-4316-4C97-931F-BF6AB10ADE57}" destId="{37C28832-0497-4F59-829D-FD03AE3657D0}" srcOrd="0" destOrd="0" presId="urn:microsoft.com/office/officeart/2005/8/layout/orgChart1#1"/>
    <dgm:cxn modelId="{48D35D0F-496E-4F2F-B386-73131E23665B}" type="presParOf" srcId="{37C28832-0497-4F59-829D-FD03AE3657D0}" destId="{ADF92DD6-4566-464B-B8CC-B3AD50EFC6CA}" srcOrd="0" destOrd="0" presId="urn:microsoft.com/office/officeart/2005/8/layout/orgChart1#1"/>
    <dgm:cxn modelId="{194A48B6-8F28-47CE-95D0-74DE5FE680B7}" type="presOf" srcId="{7E127707-4316-4C97-931F-BF6AB10ADE57}" destId="{ADF92DD6-4566-464B-B8CC-B3AD50EFC6CA}" srcOrd="0" destOrd="0" presId="urn:microsoft.com/office/officeart/2005/8/layout/orgChart1#1"/>
    <dgm:cxn modelId="{B7EB7B10-71E0-4C0D-AC6A-290CA0FB14E5}" type="presParOf" srcId="{37C28832-0497-4F59-829D-FD03AE3657D0}" destId="{C26D96FB-7EE0-441A-BEDD-1F1E4F148F6B}" srcOrd="1" destOrd="0" presId="urn:microsoft.com/office/officeart/2005/8/layout/orgChart1#1"/>
    <dgm:cxn modelId="{78466DBD-58F7-4B0E-9E92-3B7CDE117495}" type="presOf" srcId="{7E127707-4316-4C97-931F-BF6AB10ADE57}" destId="{C26D96FB-7EE0-441A-BEDD-1F1E4F148F6B}" srcOrd="0" destOrd="0" presId="urn:microsoft.com/office/officeart/2005/8/layout/orgChart1#1"/>
    <dgm:cxn modelId="{A4ADA003-D020-488B-A324-14DBB843ABC0}" type="presParOf" srcId="{D9342477-8BD9-4A76-B0B0-B8C5E8FD36D7}" destId="{9F4720BA-854D-4ABE-89A6-21ACE42DE9ED}" srcOrd="1" destOrd="5" presId="urn:microsoft.com/office/officeart/2005/8/layout/orgChart1#1"/>
    <dgm:cxn modelId="{F3FF904D-EF8A-448D-802D-F45E32C91FC0}" type="presParOf" srcId="{D9342477-8BD9-4A76-B0B0-B8C5E8FD36D7}" destId="{C7C7B006-D533-4DD4-A720-2F025D77CCF5}" srcOrd="2" destOrd="5" presId="urn:microsoft.com/office/officeart/2005/8/layout/orgChart1#1"/>
    <dgm:cxn modelId="{9FDB015D-8446-428F-8406-B0EC57D51621}" type="presParOf" srcId="{9DFAC067-11BC-4885-918F-10D0401D4F77}" destId="{8C5F1B03-FD37-43EA-A7E6-8885D7520042}" srcOrd="2" destOrd="3" presId="urn:microsoft.com/office/officeart/2005/8/layout/orgChart1#1"/>
    <dgm:cxn modelId="{87B9ECF9-667B-4E54-A02B-64C5509CF356}" type="presParOf" srcId="{5BEABAEC-9F0C-4E39-AD8E-6628EFFC11DC}" destId="{F3FBFC0D-1C10-482A-B755-432B7B102F58}" srcOrd="4" destOrd="1" presId="urn:microsoft.com/office/officeart/2005/8/layout/orgChart1#1"/>
    <dgm:cxn modelId="{07B43188-7D82-4998-B705-6D031AC8FF44}" type="presOf" srcId="{01FF1330-6476-4A29-B36A-956B908B4DC2}" destId="{F3FBFC0D-1C10-482A-B755-432B7B102F58}" srcOrd="0" destOrd="0" presId="urn:microsoft.com/office/officeart/2005/8/layout/orgChart1#1"/>
    <dgm:cxn modelId="{20103C8E-5D8F-4FF1-9889-3B9ECDE9FBBB}" type="presParOf" srcId="{5BEABAEC-9F0C-4E39-AD8E-6628EFFC11DC}" destId="{55EB3F4A-D96C-45F8-A083-E0A674B482EF}" srcOrd="5" destOrd="1" presId="urn:microsoft.com/office/officeart/2005/8/layout/orgChart1#1"/>
    <dgm:cxn modelId="{E9611878-C8D7-43C0-B408-EC9770E141FE}" type="presParOf" srcId="{55EB3F4A-D96C-45F8-A083-E0A674B482EF}" destId="{26427A8A-8184-401A-BA5F-B732C715EED7}" srcOrd="0" destOrd="5" presId="urn:microsoft.com/office/officeart/2005/8/layout/orgChart1#1"/>
    <dgm:cxn modelId="{F8724A76-9048-4C1C-8FA4-713545D006A6}" type="presOf" srcId="{81EE2E0C-6A5F-4B2C-ADA9-FDFFCB8C7AC8}" destId="{26427A8A-8184-401A-BA5F-B732C715EED7}" srcOrd="0" destOrd="0" presId="urn:microsoft.com/office/officeart/2005/8/layout/orgChart1#1"/>
    <dgm:cxn modelId="{B64A1F65-E97C-4D1A-8BB8-66E81C201F26}" type="presParOf" srcId="{26427A8A-8184-401A-BA5F-B732C715EED7}" destId="{CD29CA80-3F78-4D10-B0B9-E1DB408EE544}" srcOrd="0" destOrd="0" presId="urn:microsoft.com/office/officeart/2005/8/layout/orgChart1#1"/>
    <dgm:cxn modelId="{D709B10B-5B66-4420-9068-CE1AF8CA7185}" type="presOf" srcId="{81EE2E0C-6A5F-4B2C-ADA9-FDFFCB8C7AC8}" destId="{CD29CA80-3F78-4D10-B0B9-E1DB408EE544}" srcOrd="0" destOrd="0" presId="urn:microsoft.com/office/officeart/2005/8/layout/orgChart1#1"/>
    <dgm:cxn modelId="{E0DD611C-74C8-46D9-B710-5FEFCEC8D392}" type="presParOf" srcId="{26427A8A-8184-401A-BA5F-B732C715EED7}" destId="{64484104-CFD4-449D-95B4-82574E1BEAC9}" srcOrd="1" destOrd="0" presId="urn:microsoft.com/office/officeart/2005/8/layout/orgChart1#1"/>
    <dgm:cxn modelId="{159429C3-238C-4495-A292-A4F34164CA9C}" type="presOf" srcId="{81EE2E0C-6A5F-4B2C-ADA9-FDFFCB8C7AC8}" destId="{64484104-CFD4-449D-95B4-82574E1BEAC9}" srcOrd="0" destOrd="0" presId="urn:microsoft.com/office/officeart/2005/8/layout/orgChart1#1"/>
    <dgm:cxn modelId="{ED0ED3DC-902B-456B-B36B-2D28537FBC3C}" type="presParOf" srcId="{55EB3F4A-D96C-45F8-A083-E0A674B482EF}" destId="{03ED9A96-D917-442C-960F-6C2655E777D9}" srcOrd="1" destOrd="5" presId="urn:microsoft.com/office/officeart/2005/8/layout/orgChart1#1"/>
    <dgm:cxn modelId="{49520A90-D48D-4D63-AC35-2C8B1C443D94}" type="presParOf" srcId="{03ED9A96-D917-442C-960F-6C2655E777D9}" destId="{3164FD7C-186F-4241-9944-92EE648AF655}" srcOrd="0" destOrd="1" presId="urn:microsoft.com/office/officeart/2005/8/layout/orgChart1#1"/>
    <dgm:cxn modelId="{A8670FB9-C656-41D2-BCFD-EE7B25E88259}" type="presOf" srcId="{25728090-0D56-4655-A26D-6C73EC9D9A45}" destId="{3164FD7C-186F-4241-9944-92EE648AF655}" srcOrd="0" destOrd="0" presId="urn:microsoft.com/office/officeart/2005/8/layout/orgChart1#1"/>
    <dgm:cxn modelId="{84E1FEBB-EE9C-4E26-B85A-5DA036DBFD8F}" type="presParOf" srcId="{03ED9A96-D917-442C-960F-6C2655E777D9}" destId="{8EBE8143-D93E-4F00-8951-2617315AC893}" srcOrd="1" destOrd="1" presId="urn:microsoft.com/office/officeart/2005/8/layout/orgChart1#1"/>
    <dgm:cxn modelId="{35238770-30BC-49FD-8B79-2CDDBB05CD3B}" type="presParOf" srcId="{8EBE8143-D93E-4F00-8951-2617315AC893}" destId="{7604728E-F8B6-4304-A4ED-38F6BE6F74AE}" srcOrd="0" destOrd="1" presId="urn:microsoft.com/office/officeart/2005/8/layout/orgChart1#1"/>
    <dgm:cxn modelId="{B9D6ECA9-E58A-4B1C-8DDE-10DDA3E76E87}" type="presOf" srcId="{E2DCD3C9-8D60-49BF-8E27-12FD42450323}" destId="{7604728E-F8B6-4304-A4ED-38F6BE6F74AE}" srcOrd="0" destOrd="0" presId="urn:microsoft.com/office/officeart/2005/8/layout/orgChart1#1"/>
    <dgm:cxn modelId="{1058316A-E481-418D-B2B6-96FF9E319527}" type="presParOf" srcId="{7604728E-F8B6-4304-A4ED-38F6BE6F74AE}" destId="{82F3D476-9F97-40ED-82A0-44766958C341}" srcOrd="0" destOrd="0" presId="urn:microsoft.com/office/officeart/2005/8/layout/orgChart1#1"/>
    <dgm:cxn modelId="{DF58A7FA-75D8-4F43-8BC2-67D331DB06AC}" type="presOf" srcId="{E2DCD3C9-8D60-49BF-8E27-12FD42450323}" destId="{82F3D476-9F97-40ED-82A0-44766958C341}" srcOrd="0" destOrd="0" presId="urn:microsoft.com/office/officeart/2005/8/layout/orgChart1#1"/>
    <dgm:cxn modelId="{A1E46EA9-EB14-4065-BACC-6EB4CE4A2D4A}" type="presParOf" srcId="{7604728E-F8B6-4304-A4ED-38F6BE6F74AE}" destId="{A0FB2E4D-2A5F-4BEA-86EF-2B255ED8528D}" srcOrd="1" destOrd="0" presId="urn:microsoft.com/office/officeart/2005/8/layout/orgChart1#1"/>
    <dgm:cxn modelId="{F939FCD1-EE09-4A9B-BECB-7629D27DC65F}" type="presOf" srcId="{E2DCD3C9-8D60-49BF-8E27-12FD42450323}" destId="{A0FB2E4D-2A5F-4BEA-86EF-2B255ED8528D}" srcOrd="0" destOrd="0" presId="urn:microsoft.com/office/officeart/2005/8/layout/orgChart1#1"/>
    <dgm:cxn modelId="{475EAE24-1D62-4500-8215-76FB25B36498}" type="presParOf" srcId="{8EBE8143-D93E-4F00-8951-2617315AC893}" destId="{9BD31E68-6A5D-4B93-8DDE-506F452821AA}" srcOrd="1" destOrd="1" presId="urn:microsoft.com/office/officeart/2005/8/layout/orgChart1#1"/>
    <dgm:cxn modelId="{AF5CBA2E-B24F-454E-AAF7-DBDCCDB44AE4}" type="presParOf" srcId="{8EBE8143-D93E-4F00-8951-2617315AC893}" destId="{2D5CB8A4-9592-4C0B-980C-3AE1F739BE7F}" srcOrd="2" destOrd="1" presId="urn:microsoft.com/office/officeart/2005/8/layout/orgChart1#1"/>
    <dgm:cxn modelId="{8E369236-BEB6-47EA-AD55-F2DC41BC1799}" type="presParOf" srcId="{03ED9A96-D917-442C-960F-6C2655E777D9}" destId="{03DD998C-6FF0-4BF2-9349-2D994377D85F}" srcOrd="2" destOrd="1" presId="urn:microsoft.com/office/officeart/2005/8/layout/orgChart1#1"/>
    <dgm:cxn modelId="{4BE38AE7-9825-4B50-96B5-4ED383646F44}" type="presOf" srcId="{EAD3E477-FD35-4E22-89A8-FF4A980414B5}" destId="{03DD998C-6FF0-4BF2-9349-2D994377D85F}" srcOrd="0" destOrd="0" presId="urn:microsoft.com/office/officeart/2005/8/layout/orgChart1#1"/>
    <dgm:cxn modelId="{E163DC86-0C24-4D82-AD38-4A8EAE51D6E9}" type="presParOf" srcId="{03ED9A96-D917-442C-960F-6C2655E777D9}" destId="{7CC855F9-1CFA-441C-8F4A-B90535671295}" srcOrd="3" destOrd="1" presId="urn:microsoft.com/office/officeart/2005/8/layout/orgChart1#1"/>
    <dgm:cxn modelId="{7A772E7F-78A3-48A8-86BE-838CADE26E05}" type="presParOf" srcId="{7CC855F9-1CFA-441C-8F4A-B90535671295}" destId="{FB3618EB-0B89-45B6-B962-8C34A4CFD700}" srcOrd="0" destOrd="3" presId="urn:microsoft.com/office/officeart/2005/8/layout/orgChart1#1"/>
    <dgm:cxn modelId="{438F7F3A-9C71-45C7-BE64-7AD504D83F64}" type="presOf" srcId="{FF39ED9B-7D7C-4667-B2A0-8214C03FEDAC}" destId="{FB3618EB-0B89-45B6-B962-8C34A4CFD700}" srcOrd="0" destOrd="0" presId="urn:microsoft.com/office/officeart/2005/8/layout/orgChart1#1"/>
    <dgm:cxn modelId="{37C1E19D-0788-4ABE-A027-44AE03044A48}" type="presParOf" srcId="{FB3618EB-0B89-45B6-B962-8C34A4CFD700}" destId="{07DC7C6E-6019-48DD-8AA5-5358E43FB77E}" srcOrd="0" destOrd="0" presId="urn:microsoft.com/office/officeart/2005/8/layout/orgChart1#1"/>
    <dgm:cxn modelId="{D3682BA2-31C0-4DF3-9A4D-10C568CF4C52}" type="presOf" srcId="{FF39ED9B-7D7C-4667-B2A0-8214C03FEDAC}" destId="{07DC7C6E-6019-48DD-8AA5-5358E43FB77E}" srcOrd="0" destOrd="0" presId="urn:microsoft.com/office/officeart/2005/8/layout/orgChart1#1"/>
    <dgm:cxn modelId="{C26CC28A-B5AF-4292-914A-942A1E8EE3DD}" type="presParOf" srcId="{FB3618EB-0B89-45B6-B962-8C34A4CFD700}" destId="{ADF06CD1-EC76-4E52-A40E-8FE097A7D014}" srcOrd="1" destOrd="0" presId="urn:microsoft.com/office/officeart/2005/8/layout/orgChart1#1"/>
    <dgm:cxn modelId="{377E7E5D-4913-4E28-A8DD-AD87C62A3990}" type="presOf" srcId="{FF39ED9B-7D7C-4667-B2A0-8214C03FEDAC}" destId="{ADF06CD1-EC76-4E52-A40E-8FE097A7D014}" srcOrd="0" destOrd="0" presId="urn:microsoft.com/office/officeart/2005/8/layout/orgChart1#1"/>
    <dgm:cxn modelId="{C056EFDF-6287-491C-9A42-9B547C2854F6}" type="presParOf" srcId="{7CC855F9-1CFA-441C-8F4A-B90535671295}" destId="{7554B39F-8CD1-40D0-8965-76A388E2F0FD}" srcOrd="1" destOrd="3" presId="urn:microsoft.com/office/officeart/2005/8/layout/orgChart1#1"/>
    <dgm:cxn modelId="{6B6DF597-3D9F-400E-AB47-52F92EC257CB}" type="presParOf" srcId="{7CC855F9-1CFA-441C-8F4A-B90535671295}" destId="{2C1D220B-CE70-42E7-B9CD-E0F5F8569A9B}" srcOrd="2" destOrd="3" presId="urn:microsoft.com/office/officeart/2005/8/layout/orgChart1#1"/>
    <dgm:cxn modelId="{09027BF5-E1D3-41DD-B430-3BED5239DF25}" type="presParOf" srcId="{03ED9A96-D917-442C-960F-6C2655E777D9}" destId="{0FEEC604-E7B4-447B-B249-638577738A00}" srcOrd="4" destOrd="1" presId="urn:microsoft.com/office/officeart/2005/8/layout/orgChart1#1"/>
    <dgm:cxn modelId="{DD3A46FA-37D4-4B9D-AD01-8AE34DE3EF23}" type="presOf" srcId="{C6173502-A571-4B6C-B81B-E8415859E919}" destId="{0FEEC604-E7B4-447B-B249-638577738A00}" srcOrd="0" destOrd="0" presId="urn:microsoft.com/office/officeart/2005/8/layout/orgChart1#1"/>
    <dgm:cxn modelId="{616CD41E-31A4-486A-9EF0-D1D58E7B5D61}" type="presParOf" srcId="{03ED9A96-D917-442C-960F-6C2655E777D9}" destId="{70D49A26-CD4B-4E45-8F15-BDBD44E1E04C}" srcOrd="5" destOrd="1" presId="urn:microsoft.com/office/officeart/2005/8/layout/orgChart1#1"/>
    <dgm:cxn modelId="{7EB22B15-9783-47A3-80AF-EFA5F88BC85B}" type="presParOf" srcId="{70D49A26-CD4B-4E45-8F15-BDBD44E1E04C}" destId="{42C2DC29-347A-40F6-9BF9-D113E3D14884}" srcOrd="0" destOrd="5" presId="urn:microsoft.com/office/officeart/2005/8/layout/orgChart1#1"/>
    <dgm:cxn modelId="{5575E719-F502-4819-BD54-ED0FF4DAEAE6}" type="presOf" srcId="{B25D7D37-466A-4A1D-8B67-C3798EF49AA1}" destId="{42C2DC29-347A-40F6-9BF9-D113E3D14884}" srcOrd="0" destOrd="0" presId="urn:microsoft.com/office/officeart/2005/8/layout/orgChart1#1"/>
    <dgm:cxn modelId="{A98AE22E-D01A-4AD8-B50A-DF88CE745550}" type="presParOf" srcId="{42C2DC29-347A-40F6-9BF9-D113E3D14884}" destId="{68A8FB61-C296-42F6-B303-3F6400D15DA4}" srcOrd="0" destOrd="0" presId="urn:microsoft.com/office/officeart/2005/8/layout/orgChart1#1"/>
    <dgm:cxn modelId="{D9265E5B-2C29-4DDB-84C8-388EC6E4EF30}" type="presOf" srcId="{B25D7D37-466A-4A1D-8B67-C3798EF49AA1}" destId="{68A8FB61-C296-42F6-B303-3F6400D15DA4}" srcOrd="0" destOrd="0" presId="urn:microsoft.com/office/officeart/2005/8/layout/orgChart1#1"/>
    <dgm:cxn modelId="{3F186A70-9022-4136-A301-2CA32C028CF6}" type="presParOf" srcId="{42C2DC29-347A-40F6-9BF9-D113E3D14884}" destId="{2304A044-37E3-4D0A-8E1B-435E4681CEB5}" srcOrd="1" destOrd="0" presId="urn:microsoft.com/office/officeart/2005/8/layout/orgChart1#1"/>
    <dgm:cxn modelId="{B6B7A504-912C-4D1D-89D6-B7E00F2FC0C3}" type="presOf" srcId="{B25D7D37-466A-4A1D-8B67-C3798EF49AA1}" destId="{2304A044-37E3-4D0A-8E1B-435E4681CEB5}" srcOrd="0" destOrd="0" presId="urn:microsoft.com/office/officeart/2005/8/layout/orgChart1#1"/>
    <dgm:cxn modelId="{FB4CFDB7-0DB5-4013-8461-ACECD0BA0AF9}" type="presParOf" srcId="{70D49A26-CD4B-4E45-8F15-BDBD44E1E04C}" destId="{11A661AA-0AB5-4DA2-842B-B7D841CC740F}" srcOrd="1" destOrd="5" presId="urn:microsoft.com/office/officeart/2005/8/layout/orgChart1#1"/>
    <dgm:cxn modelId="{96AC9A73-DEBC-4875-BB69-FDAC292610AF}" type="presParOf" srcId="{70D49A26-CD4B-4E45-8F15-BDBD44E1E04C}" destId="{9C7A62F5-F232-4F10-A815-37DB7EBE65FD}" srcOrd="2" destOrd="5" presId="urn:microsoft.com/office/officeart/2005/8/layout/orgChart1#1"/>
    <dgm:cxn modelId="{E03417BC-7F19-4738-8280-2E2BE76C96A1}" type="presParOf" srcId="{55EB3F4A-D96C-45F8-A083-E0A674B482EF}" destId="{07BBFBE8-D4F9-47E6-AB6D-6C2BA5426163}" srcOrd="2" destOrd="5" presId="urn:microsoft.com/office/officeart/2005/8/layout/orgChart1#1"/>
    <dgm:cxn modelId="{333BA689-D213-4353-BA01-2FECC8CD4EE7}" type="presParOf" srcId="{43B1D5CD-F6F5-420F-9336-DAB5AE405CAB}" destId="{4AECC906-F21A-45D0-9402-FE140FA9EBA5}" srcOrd="2" destOrd="0" presId="urn:microsoft.com/office/officeart/2005/8/layout/orgChar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080000" cy="3810000"/>
        <a:chOff x="0" y="0"/>
        <a:chExt cx="5080000" cy="3810000"/>
      </a:xfrm>
    </dsp:grpSpPr>
    <dsp:sp modelId="{A9558FAE-AE26-43A7-A5EC-E1594E2B2F93}">
      <dsp:nvSpPr>
        <dsp:cNvPr id="3" name="圆角矩形 2"/>
        <dsp:cNvSpPr/>
      </dsp:nvSpPr>
      <dsp:spPr bwMode="white">
        <a:xfrm>
          <a:off x="0" y="1515428"/>
          <a:ext cx="540426" cy="779145"/>
        </a:xfrm>
        <a:prstGeom prst="roundRect">
          <a:avLst>
            <a:gd name="adj" fmla="val 10000"/>
          </a:avLst>
        </a:prstGeom>
      </dsp:spPr>
      <dsp:style>
        <a:lnRef idx="2">
          <a:schemeClr val="accent3">
            <a:shade val="80000"/>
          </a:schemeClr>
        </a:lnRef>
        <a:fillRef idx="1">
          <a:schemeClr val="lt1"/>
        </a:fillRef>
        <a:effectRef idx="0">
          <a:scrgbClr r="0" g="0" b="0"/>
        </a:effectRef>
        <a:fontRef idx="minor">
          <a:schemeClr val="lt1"/>
        </a:fontRef>
      </dsp:style>
      <dsp:txBody>
        <a:bodyPr vert="horz" wrap="square"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rPr>
            <a:t>首页</a:t>
          </a:r>
          <a:endParaRPr lang="zh-CN" altLang="en-US">
            <a:solidFill>
              <a:schemeClr val="dk1"/>
            </a:solidFill>
          </a:endParaRPr>
        </a:p>
      </dsp:txBody>
      <dsp:txXfrm>
        <a:off x="0" y="1515428"/>
        <a:ext cx="540426" cy="779145"/>
      </dsp:txXfrm>
    </dsp:sp>
    <dsp:sp modelId="{56077158-A490-49C0-92A3-E1F3F4A134D1}">
      <dsp:nvSpPr>
        <dsp:cNvPr id="4" name="右箭头 3"/>
        <dsp:cNvSpPr/>
      </dsp:nvSpPr>
      <dsp:spPr bwMode="white">
        <a:xfrm>
          <a:off x="591226" y="1837987"/>
          <a:ext cx="114570" cy="134026"/>
        </a:xfrm>
        <a:prstGeom prst="rightArrow">
          <a:avLst>
            <a:gd name="adj1" fmla="val 60000"/>
            <a:gd name="adj2" fmla="val 50000"/>
          </a:avLst>
        </a:prstGeom>
      </dsp:spPr>
      <dsp:style>
        <a:lnRef idx="0">
          <a:schemeClr val="accent3">
            <a:tint val="60000"/>
          </a:schemeClr>
        </a:lnRef>
        <a:fillRef idx="1">
          <a:schemeClr val="accent3">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solidFill>
              <a:schemeClr val="dk1"/>
            </a:solidFill>
          </a:endParaRPr>
        </a:p>
      </dsp:txBody>
      <dsp:txXfrm>
        <a:off x="591226" y="1837987"/>
        <a:ext cx="114570" cy="134026"/>
      </dsp:txXfrm>
    </dsp:sp>
    <dsp:sp modelId="{0C6A0E2D-4913-46C1-A93F-3832E34B4A9D}">
      <dsp:nvSpPr>
        <dsp:cNvPr id="5" name="圆角矩形 4"/>
        <dsp:cNvSpPr/>
      </dsp:nvSpPr>
      <dsp:spPr bwMode="white">
        <a:xfrm>
          <a:off x="756596" y="1515428"/>
          <a:ext cx="540426" cy="779145"/>
        </a:xfrm>
        <a:prstGeom prst="roundRect">
          <a:avLst>
            <a:gd name="adj" fmla="val 10000"/>
          </a:avLst>
        </a:prstGeom>
      </dsp:spPr>
      <dsp:style>
        <a:lnRef idx="2">
          <a:schemeClr val="accent3">
            <a:shade val="80000"/>
          </a:schemeClr>
        </a:lnRef>
        <a:fillRef idx="1">
          <a:schemeClr val="lt1"/>
        </a:fillRef>
        <a:effectRef idx="0">
          <a:scrgbClr r="0" g="0" b="0"/>
        </a:effectRef>
        <a:fontRef idx="minor">
          <a:schemeClr val="lt1"/>
        </a:fontRef>
      </dsp:style>
      <dsp:txBody>
        <a:bodyPr vert="horz" wrap="square"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rPr>
            <a:t>提取地区链接</a:t>
          </a:r>
          <a:endParaRPr lang="zh-CN" altLang="en-US">
            <a:solidFill>
              <a:schemeClr val="dk1"/>
            </a:solidFill>
          </a:endParaRPr>
        </a:p>
      </dsp:txBody>
      <dsp:txXfrm>
        <a:off x="756596" y="1515428"/>
        <a:ext cx="540426" cy="779145"/>
      </dsp:txXfrm>
    </dsp:sp>
    <dsp:sp modelId="{18462591-2085-43A2-8617-BA9721C35F9F}">
      <dsp:nvSpPr>
        <dsp:cNvPr id="6" name="右箭头 5"/>
        <dsp:cNvSpPr/>
      </dsp:nvSpPr>
      <dsp:spPr bwMode="white">
        <a:xfrm>
          <a:off x="1347821" y="1837987"/>
          <a:ext cx="114570" cy="134026"/>
        </a:xfrm>
        <a:prstGeom prst="rightArrow">
          <a:avLst>
            <a:gd name="adj1" fmla="val 60000"/>
            <a:gd name="adj2" fmla="val 50000"/>
          </a:avLst>
        </a:prstGeom>
      </dsp:spPr>
      <dsp:style>
        <a:lnRef idx="0">
          <a:schemeClr val="accent3">
            <a:tint val="60000"/>
          </a:schemeClr>
        </a:lnRef>
        <a:fillRef idx="1">
          <a:schemeClr val="accent3">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solidFill>
              <a:schemeClr val="dk1"/>
            </a:solidFill>
          </a:endParaRPr>
        </a:p>
      </dsp:txBody>
      <dsp:txXfrm>
        <a:off x="1347821" y="1837987"/>
        <a:ext cx="114570" cy="134026"/>
      </dsp:txXfrm>
    </dsp:sp>
    <dsp:sp modelId="{507274D1-9FFA-4CA1-8C30-ADC25E352D22}">
      <dsp:nvSpPr>
        <dsp:cNvPr id="7" name="圆角矩形 6"/>
        <dsp:cNvSpPr/>
      </dsp:nvSpPr>
      <dsp:spPr bwMode="white">
        <a:xfrm>
          <a:off x="1513191" y="1515428"/>
          <a:ext cx="540426" cy="779145"/>
        </a:xfrm>
        <a:prstGeom prst="roundRect">
          <a:avLst>
            <a:gd name="adj" fmla="val 10000"/>
          </a:avLst>
        </a:prstGeom>
      </dsp:spPr>
      <dsp:style>
        <a:lnRef idx="2">
          <a:schemeClr val="accent3">
            <a:shade val="80000"/>
          </a:schemeClr>
        </a:lnRef>
        <a:fillRef idx="1">
          <a:schemeClr val="lt1"/>
        </a:fillRef>
        <a:effectRef idx="0">
          <a:scrgbClr r="0" g="0" b="0"/>
        </a:effectRef>
        <a:fontRef idx="minor">
          <a:schemeClr val="lt1"/>
        </a:fontRef>
      </dsp:style>
      <dsp:txBody>
        <a:bodyPr vert="horz" wrap="square"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a:solidFill>
                <a:schemeClr val="dk1"/>
              </a:solidFill>
            </a:rPr>
            <a:t>提取商圈链接</a:t>
          </a:r>
          <a:endParaRPr lang="zh-CN" altLang="en-US">
            <a:solidFill>
              <a:schemeClr val="dk1"/>
            </a:solidFill>
          </a:endParaRPr>
        </a:p>
      </dsp:txBody>
      <dsp:txXfrm>
        <a:off x="1513191" y="1515428"/>
        <a:ext cx="540426" cy="779145"/>
      </dsp:txXfrm>
    </dsp:sp>
    <dsp:sp modelId="{F91664F4-9F46-4046-B111-A7E95040F40E}">
      <dsp:nvSpPr>
        <dsp:cNvPr id="8" name="右箭头 7"/>
        <dsp:cNvSpPr/>
      </dsp:nvSpPr>
      <dsp:spPr bwMode="white">
        <a:xfrm>
          <a:off x="2104417" y="1837987"/>
          <a:ext cx="114570" cy="134026"/>
        </a:xfrm>
        <a:prstGeom prst="rightArrow">
          <a:avLst>
            <a:gd name="adj1" fmla="val 60000"/>
            <a:gd name="adj2" fmla="val 50000"/>
          </a:avLst>
        </a:prstGeom>
      </dsp:spPr>
      <dsp:style>
        <a:lnRef idx="0">
          <a:schemeClr val="accent3">
            <a:tint val="60000"/>
          </a:schemeClr>
        </a:lnRef>
        <a:fillRef idx="1">
          <a:schemeClr val="accent3">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a:solidFill>
              <a:schemeClr val="dk1"/>
            </a:solidFill>
          </a:endParaRPr>
        </a:p>
      </dsp:txBody>
      <dsp:txXfrm>
        <a:off x="2104417" y="1837987"/>
        <a:ext cx="114570" cy="134026"/>
      </dsp:txXfrm>
    </dsp:sp>
    <dsp:sp modelId="{DE380925-3FF8-4B56-A3A9-3ACB07925453}">
      <dsp:nvSpPr>
        <dsp:cNvPr id="9" name="圆角矩形 8"/>
        <dsp:cNvSpPr/>
      </dsp:nvSpPr>
      <dsp:spPr bwMode="white">
        <a:xfrm>
          <a:off x="2269787" y="1515428"/>
          <a:ext cx="540426" cy="779145"/>
        </a:xfrm>
        <a:prstGeom prst="roundRect">
          <a:avLst>
            <a:gd name="adj" fmla="val 10000"/>
          </a:avLst>
        </a:prstGeom>
      </dsp:spPr>
      <dsp:style>
        <a:lnRef idx="2">
          <a:schemeClr val="accent3">
            <a:shade val="80000"/>
          </a:schemeClr>
        </a:lnRef>
        <a:fillRef idx="1">
          <a:schemeClr val="lt1"/>
        </a:fillRef>
        <a:effectRef idx="0">
          <a:scrgbClr r="0" g="0" b="0"/>
        </a:effectRef>
        <a:fontRef idx="minor">
          <a:schemeClr val="lt1"/>
        </a:fontRef>
      </dsp:style>
      <dsp:txBody>
        <a:bodyPr vert="horz" wrap="square"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提取小区链接</a:t>
          </a:r>
          <a:endParaRPr lang="zh-CN">
            <a:solidFill>
              <a:schemeClr val="dk1"/>
            </a:solidFill>
          </a:endParaRPr>
        </a:p>
      </dsp:txBody>
      <dsp:txXfrm>
        <a:off x="2269787" y="1515428"/>
        <a:ext cx="540426" cy="779145"/>
      </dsp:txXfrm>
    </dsp:sp>
    <dsp:sp modelId="{8E7B20C8-8EA0-489D-BFC6-F675162616BF}">
      <dsp:nvSpPr>
        <dsp:cNvPr id="10" name="右箭头 9"/>
        <dsp:cNvSpPr/>
      </dsp:nvSpPr>
      <dsp:spPr bwMode="white">
        <a:xfrm>
          <a:off x="2861013" y="1837987"/>
          <a:ext cx="114570" cy="134026"/>
        </a:xfrm>
        <a:prstGeom prst="rightArrow">
          <a:avLst>
            <a:gd name="adj1" fmla="val 60000"/>
            <a:gd name="adj2" fmla="val 50000"/>
          </a:avLst>
        </a:prstGeom>
      </dsp:spPr>
      <dsp:style>
        <a:lnRef idx="0">
          <a:schemeClr val="accent3">
            <a:tint val="60000"/>
          </a:schemeClr>
        </a:lnRef>
        <a:fillRef idx="1">
          <a:schemeClr val="accent3">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a:solidFill>
              <a:schemeClr val="dk1"/>
            </a:solidFill>
          </a:endParaRPr>
        </a:p>
      </dsp:txBody>
      <dsp:txXfrm>
        <a:off x="2861013" y="1837987"/>
        <a:ext cx="114570" cy="134026"/>
      </dsp:txXfrm>
    </dsp:sp>
    <dsp:sp modelId="{A0A09A22-6EB6-4119-9843-64DAB0798AF8}">
      <dsp:nvSpPr>
        <dsp:cNvPr id="11" name="圆角矩形 10"/>
        <dsp:cNvSpPr/>
      </dsp:nvSpPr>
      <dsp:spPr bwMode="white">
        <a:xfrm>
          <a:off x="3026383" y="1515428"/>
          <a:ext cx="540426" cy="779145"/>
        </a:xfrm>
        <a:prstGeom prst="roundRect">
          <a:avLst>
            <a:gd name="adj" fmla="val 10000"/>
          </a:avLst>
        </a:prstGeom>
      </dsp:spPr>
      <dsp:style>
        <a:lnRef idx="2">
          <a:schemeClr val="accent3">
            <a:shade val="80000"/>
          </a:schemeClr>
        </a:lnRef>
        <a:fillRef idx="1">
          <a:schemeClr val="lt1"/>
        </a:fillRef>
        <a:effectRef idx="0">
          <a:scrgbClr r="0" g="0" b="0"/>
        </a:effectRef>
        <a:fontRef idx="minor">
          <a:schemeClr val="lt1"/>
        </a:fontRef>
      </dsp:style>
      <dsp:txBody>
        <a:bodyPr vert="horz" wrap="square"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提取小区详情</a:t>
          </a:r>
          <a:endParaRPr lang="zh-CN">
            <a:solidFill>
              <a:schemeClr val="dk1"/>
            </a:solidFill>
          </a:endParaRPr>
        </a:p>
      </dsp:txBody>
      <dsp:txXfrm>
        <a:off x="3026383" y="1515428"/>
        <a:ext cx="540426" cy="779145"/>
      </dsp:txXfrm>
    </dsp:sp>
    <dsp:sp modelId="{199BDA5D-2009-44FC-BCED-A03D8206B96D}">
      <dsp:nvSpPr>
        <dsp:cNvPr id="12" name="右箭头 11"/>
        <dsp:cNvSpPr/>
      </dsp:nvSpPr>
      <dsp:spPr bwMode="white">
        <a:xfrm>
          <a:off x="3617609" y="1837987"/>
          <a:ext cx="114570" cy="134026"/>
        </a:xfrm>
        <a:prstGeom prst="rightArrow">
          <a:avLst>
            <a:gd name="adj1" fmla="val 60000"/>
            <a:gd name="adj2" fmla="val 50000"/>
          </a:avLst>
        </a:prstGeom>
      </dsp:spPr>
      <dsp:style>
        <a:lnRef idx="0">
          <a:schemeClr val="accent3">
            <a:tint val="60000"/>
          </a:schemeClr>
        </a:lnRef>
        <a:fillRef idx="1">
          <a:schemeClr val="accent3">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a:solidFill>
              <a:schemeClr val="dk1"/>
            </a:solidFill>
          </a:endParaRPr>
        </a:p>
      </dsp:txBody>
      <dsp:txXfrm>
        <a:off x="3617609" y="1837987"/>
        <a:ext cx="114570" cy="134026"/>
      </dsp:txXfrm>
    </dsp:sp>
    <dsp:sp modelId="{1C9DE1EF-D94F-47B8-924D-4223473405C9}">
      <dsp:nvSpPr>
        <dsp:cNvPr id="18" name="圆角矩形 17"/>
        <dsp:cNvSpPr/>
      </dsp:nvSpPr>
      <dsp:spPr bwMode="white">
        <a:xfrm>
          <a:off x="3782979" y="1515428"/>
          <a:ext cx="540426" cy="779145"/>
        </a:xfrm>
        <a:prstGeom prst="roundRect">
          <a:avLst>
            <a:gd name="adj" fmla="val 10000"/>
          </a:avLst>
        </a:prstGeom>
      </dsp:spPr>
      <dsp:style>
        <a:lnRef idx="2">
          <a:schemeClr val="accent3">
            <a:shade val="80000"/>
          </a:schemeClr>
        </a:lnRef>
        <a:fillRef idx="1">
          <a:schemeClr val="lt1"/>
        </a:fillRef>
        <a:effectRef idx="0">
          <a:scrgbClr r="0" g="0" b="0"/>
        </a:effectRef>
        <a:fontRef idx="minor">
          <a:schemeClr val="lt1"/>
        </a:fontRef>
      </dsp:style>
      <dsp:txBody>
        <a:bodyPr vert="horz" wrap="square"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提取房源链接</a:t>
          </a:r>
          <a:endParaRPr lang="zh-CN">
            <a:solidFill>
              <a:schemeClr val="dk1"/>
            </a:solidFill>
          </a:endParaRPr>
        </a:p>
      </dsp:txBody>
      <dsp:txXfrm>
        <a:off x="3782979" y="1515428"/>
        <a:ext cx="540426" cy="779145"/>
      </dsp:txXfrm>
    </dsp:sp>
    <dsp:sp modelId="{B71AACD9-F40C-480F-915B-DF86136253A4}">
      <dsp:nvSpPr>
        <dsp:cNvPr id="19" name="右箭头 18"/>
        <dsp:cNvSpPr/>
      </dsp:nvSpPr>
      <dsp:spPr bwMode="white">
        <a:xfrm>
          <a:off x="4374204" y="1837987"/>
          <a:ext cx="114570" cy="134026"/>
        </a:xfrm>
        <a:prstGeom prst="rightArrow">
          <a:avLst>
            <a:gd name="adj1" fmla="val 60000"/>
            <a:gd name="adj2" fmla="val 50000"/>
          </a:avLst>
        </a:prstGeom>
      </dsp:spPr>
      <dsp:style>
        <a:lnRef idx="0">
          <a:schemeClr val="accent3">
            <a:tint val="60000"/>
          </a:schemeClr>
        </a:lnRef>
        <a:fillRef idx="1">
          <a:schemeClr val="accent3">
            <a:tint val="60000"/>
          </a:schemeClr>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a:solidFill>
              <a:schemeClr val="dk1"/>
            </a:solidFill>
          </a:endParaRPr>
        </a:p>
      </dsp:txBody>
      <dsp:txXfrm>
        <a:off x="4374204" y="1837987"/>
        <a:ext cx="114570" cy="134026"/>
      </dsp:txXfrm>
    </dsp:sp>
    <dsp:sp modelId="{49EBCCDF-0C99-4923-B868-6D3396E79122}">
      <dsp:nvSpPr>
        <dsp:cNvPr id="13" name="圆角矩形 12"/>
        <dsp:cNvSpPr/>
      </dsp:nvSpPr>
      <dsp:spPr bwMode="white">
        <a:xfrm>
          <a:off x="4539574" y="1515428"/>
          <a:ext cx="540426" cy="779145"/>
        </a:xfrm>
        <a:prstGeom prst="roundRect">
          <a:avLst>
            <a:gd name="adj" fmla="val 10000"/>
          </a:avLst>
        </a:prstGeom>
      </dsp:spPr>
      <dsp:style>
        <a:lnRef idx="2">
          <a:schemeClr val="accent3">
            <a:shade val="80000"/>
          </a:schemeClr>
        </a:lnRef>
        <a:fillRef idx="1">
          <a:schemeClr val="lt1"/>
        </a:fillRef>
        <a:effectRef idx="0">
          <a:scrgbClr r="0" g="0" b="0"/>
        </a:effectRef>
        <a:fontRef idx="minor">
          <a:schemeClr val="lt1"/>
        </a:fontRef>
      </dsp:style>
      <dsp:txBody>
        <a:bodyPr vert="horz" wrap="square" lIns="53340" tIns="53340" rIns="53340" bIns="53340" anchor="ctr"/>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solidFill>
                <a:schemeClr val="dk1"/>
              </a:solidFill>
            </a:rPr>
            <a:t>提取房源信息</a:t>
          </a:r>
          <a:endParaRPr lang="zh-CN">
            <a:solidFill>
              <a:schemeClr val="dk1"/>
            </a:solidFill>
          </a:endParaRPr>
        </a:p>
      </dsp:txBody>
      <dsp:txXfrm>
        <a:off x="4539574" y="1515428"/>
        <a:ext cx="540426" cy="7791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EC604-E7B4-447B-B249-638577738A00}">
      <dsp:nvSpPr>
        <dsp:cNvPr id="0" name=""/>
        <dsp:cNvSpPr/>
      </dsp:nvSpPr>
      <dsp:spPr>
        <a:xfrm>
          <a:off x="3320533" y="1380845"/>
          <a:ext cx="170919" cy="2142194"/>
        </a:xfrm>
        <a:custGeom>
          <a:avLst/>
          <a:gdLst/>
          <a:ahLst/>
          <a:cxnLst/>
          <a:rect l="0" t="0" r="0" b="0"/>
          <a:pathLst>
            <a:path>
              <a:moveTo>
                <a:pt x="0" y="0"/>
              </a:moveTo>
              <a:lnTo>
                <a:pt x="0" y="2142194"/>
              </a:lnTo>
              <a:lnTo>
                <a:pt x="170919" y="21421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DD998C-6FF0-4BF2-9349-2D994377D85F}">
      <dsp:nvSpPr>
        <dsp:cNvPr id="0" name=""/>
        <dsp:cNvSpPr/>
      </dsp:nvSpPr>
      <dsp:spPr>
        <a:xfrm>
          <a:off x="3320533" y="1380845"/>
          <a:ext cx="170919" cy="1333174"/>
        </a:xfrm>
        <a:custGeom>
          <a:avLst/>
          <a:gdLst/>
          <a:ahLst/>
          <a:cxnLst/>
          <a:rect l="0" t="0" r="0" b="0"/>
          <a:pathLst>
            <a:path>
              <a:moveTo>
                <a:pt x="0" y="0"/>
              </a:moveTo>
              <a:lnTo>
                <a:pt x="0" y="1333174"/>
              </a:lnTo>
              <a:lnTo>
                <a:pt x="170919" y="133317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64FD7C-186F-4241-9944-92EE648AF655}">
      <dsp:nvSpPr>
        <dsp:cNvPr id="0" name=""/>
        <dsp:cNvSpPr/>
      </dsp:nvSpPr>
      <dsp:spPr>
        <a:xfrm>
          <a:off x="3320533" y="1380845"/>
          <a:ext cx="170919" cy="524154"/>
        </a:xfrm>
        <a:custGeom>
          <a:avLst/>
          <a:gdLst/>
          <a:ahLst/>
          <a:cxnLst/>
          <a:rect l="0" t="0" r="0" b="0"/>
          <a:pathLst>
            <a:path>
              <a:moveTo>
                <a:pt x="0" y="0"/>
              </a:moveTo>
              <a:lnTo>
                <a:pt x="0" y="524154"/>
              </a:lnTo>
              <a:lnTo>
                <a:pt x="170919" y="52415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FBFC0D-1C10-482A-B755-432B7B102F58}">
      <dsp:nvSpPr>
        <dsp:cNvPr id="0" name=""/>
        <dsp:cNvSpPr/>
      </dsp:nvSpPr>
      <dsp:spPr>
        <a:xfrm>
          <a:off x="2397566" y="571825"/>
          <a:ext cx="1378753" cy="239287"/>
        </a:xfrm>
        <a:custGeom>
          <a:avLst/>
          <a:gdLst/>
          <a:ahLst/>
          <a:cxnLst/>
          <a:rect l="0" t="0" r="0" b="0"/>
          <a:pathLst>
            <a:path>
              <a:moveTo>
                <a:pt x="0" y="0"/>
              </a:moveTo>
              <a:lnTo>
                <a:pt x="0" y="119643"/>
              </a:lnTo>
              <a:lnTo>
                <a:pt x="1378753" y="119643"/>
              </a:lnTo>
              <a:lnTo>
                <a:pt x="1378753" y="23928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5851C9-68BD-429D-80C5-0924BAF231D2}">
      <dsp:nvSpPr>
        <dsp:cNvPr id="0" name=""/>
        <dsp:cNvSpPr/>
      </dsp:nvSpPr>
      <dsp:spPr>
        <a:xfrm>
          <a:off x="1941780" y="1380845"/>
          <a:ext cx="170919" cy="2142194"/>
        </a:xfrm>
        <a:custGeom>
          <a:avLst/>
          <a:gdLst/>
          <a:ahLst/>
          <a:cxnLst/>
          <a:rect l="0" t="0" r="0" b="0"/>
          <a:pathLst>
            <a:path>
              <a:moveTo>
                <a:pt x="0" y="0"/>
              </a:moveTo>
              <a:lnTo>
                <a:pt x="0" y="2142194"/>
              </a:lnTo>
              <a:lnTo>
                <a:pt x="170919" y="21421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E75EFE-4397-4191-A597-1FA0AF0808DA}">
      <dsp:nvSpPr>
        <dsp:cNvPr id="0" name=""/>
        <dsp:cNvSpPr/>
      </dsp:nvSpPr>
      <dsp:spPr>
        <a:xfrm>
          <a:off x="1941780" y="1380845"/>
          <a:ext cx="170919" cy="1333174"/>
        </a:xfrm>
        <a:custGeom>
          <a:avLst/>
          <a:gdLst/>
          <a:ahLst/>
          <a:cxnLst/>
          <a:rect l="0" t="0" r="0" b="0"/>
          <a:pathLst>
            <a:path>
              <a:moveTo>
                <a:pt x="0" y="0"/>
              </a:moveTo>
              <a:lnTo>
                <a:pt x="0" y="1333174"/>
              </a:lnTo>
              <a:lnTo>
                <a:pt x="170919" y="133317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4E22E-DEC6-445F-85B4-5CEAC1BE5BCE}">
      <dsp:nvSpPr>
        <dsp:cNvPr id="0" name=""/>
        <dsp:cNvSpPr/>
      </dsp:nvSpPr>
      <dsp:spPr>
        <a:xfrm>
          <a:off x="1941780" y="1380845"/>
          <a:ext cx="170919" cy="524154"/>
        </a:xfrm>
        <a:custGeom>
          <a:avLst/>
          <a:gdLst/>
          <a:ahLst/>
          <a:cxnLst/>
          <a:rect l="0" t="0" r="0" b="0"/>
          <a:pathLst>
            <a:path>
              <a:moveTo>
                <a:pt x="0" y="0"/>
              </a:moveTo>
              <a:lnTo>
                <a:pt x="0" y="524154"/>
              </a:lnTo>
              <a:lnTo>
                <a:pt x="170919" y="52415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6AD91-6774-4DB4-BDD0-A33B76AEE6B7}">
      <dsp:nvSpPr>
        <dsp:cNvPr id="0" name=""/>
        <dsp:cNvSpPr/>
      </dsp:nvSpPr>
      <dsp:spPr>
        <a:xfrm>
          <a:off x="2351846" y="571825"/>
          <a:ext cx="91440" cy="239287"/>
        </a:xfrm>
        <a:custGeom>
          <a:avLst/>
          <a:gdLst/>
          <a:ahLst/>
          <a:cxnLst/>
          <a:rect l="0" t="0" r="0" b="0"/>
          <a:pathLst>
            <a:path>
              <a:moveTo>
                <a:pt x="45720" y="0"/>
              </a:moveTo>
              <a:lnTo>
                <a:pt x="45720" y="23928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1C1AE0-71E1-46D2-9159-2B8CB6E42F19}">
      <dsp:nvSpPr>
        <dsp:cNvPr id="0" name=""/>
        <dsp:cNvSpPr/>
      </dsp:nvSpPr>
      <dsp:spPr>
        <a:xfrm>
          <a:off x="563027" y="1380845"/>
          <a:ext cx="170919" cy="2142194"/>
        </a:xfrm>
        <a:custGeom>
          <a:avLst/>
          <a:gdLst/>
          <a:ahLst/>
          <a:cxnLst/>
          <a:rect l="0" t="0" r="0" b="0"/>
          <a:pathLst>
            <a:path>
              <a:moveTo>
                <a:pt x="0" y="0"/>
              </a:moveTo>
              <a:lnTo>
                <a:pt x="0" y="2142194"/>
              </a:lnTo>
              <a:lnTo>
                <a:pt x="170919" y="21421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352840-4BC0-40F1-AAA1-023F9D69C7CA}">
      <dsp:nvSpPr>
        <dsp:cNvPr id="0" name=""/>
        <dsp:cNvSpPr/>
      </dsp:nvSpPr>
      <dsp:spPr>
        <a:xfrm>
          <a:off x="563027" y="1380845"/>
          <a:ext cx="170919" cy="1333174"/>
        </a:xfrm>
        <a:custGeom>
          <a:avLst/>
          <a:gdLst/>
          <a:ahLst/>
          <a:cxnLst/>
          <a:rect l="0" t="0" r="0" b="0"/>
          <a:pathLst>
            <a:path>
              <a:moveTo>
                <a:pt x="0" y="0"/>
              </a:moveTo>
              <a:lnTo>
                <a:pt x="0" y="1333174"/>
              </a:lnTo>
              <a:lnTo>
                <a:pt x="170919" y="133317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FA80E-E7D5-4EDF-8D1F-84ECFCD2EE51}">
      <dsp:nvSpPr>
        <dsp:cNvPr id="0" name=""/>
        <dsp:cNvSpPr/>
      </dsp:nvSpPr>
      <dsp:spPr>
        <a:xfrm>
          <a:off x="563027" y="1380845"/>
          <a:ext cx="170919" cy="524154"/>
        </a:xfrm>
        <a:custGeom>
          <a:avLst/>
          <a:gdLst/>
          <a:ahLst/>
          <a:cxnLst/>
          <a:rect l="0" t="0" r="0" b="0"/>
          <a:pathLst>
            <a:path>
              <a:moveTo>
                <a:pt x="0" y="0"/>
              </a:moveTo>
              <a:lnTo>
                <a:pt x="0" y="524154"/>
              </a:lnTo>
              <a:lnTo>
                <a:pt x="170919" y="52415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968B94-413B-42AE-BA1D-5E5D1F62B58B}">
      <dsp:nvSpPr>
        <dsp:cNvPr id="0" name=""/>
        <dsp:cNvSpPr/>
      </dsp:nvSpPr>
      <dsp:spPr>
        <a:xfrm>
          <a:off x="1018813" y="571825"/>
          <a:ext cx="1378753" cy="239287"/>
        </a:xfrm>
        <a:custGeom>
          <a:avLst/>
          <a:gdLst/>
          <a:ahLst/>
          <a:cxnLst/>
          <a:rect l="0" t="0" r="0" b="0"/>
          <a:pathLst>
            <a:path>
              <a:moveTo>
                <a:pt x="1378753" y="0"/>
              </a:moveTo>
              <a:lnTo>
                <a:pt x="1378753" y="119643"/>
              </a:lnTo>
              <a:lnTo>
                <a:pt x="0" y="119643"/>
              </a:lnTo>
              <a:lnTo>
                <a:pt x="0" y="23928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7A36D-B515-4CB3-9442-512F3C54FBDD}">
      <dsp:nvSpPr>
        <dsp:cNvPr id="0" name=""/>
        <dsp:cNvSpPr/>
      </dsp:nvSpPr>
      <dsp:spPr>
        <a:xfrm>
          <a:off x="1827834" y="2092"/>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zh-CN" altLang="en-US" sz="1800" kern="1200"/>
            <a:t>分布式爬虫系统</a:t>
          </a:r>
        </a:p>
      </dsp:txBody>
      <dsp:txXfrm>
        <a:off x="1827834" y="2092"/>
        <a:ext cx="1139465" cy="569732"/>
      </dsp:txXfrm>
    </dsp:sp>
    <dsp:sp modelId="{2FB69221-32D0-434B-B23D-866F77A6B0EE}">
      <dsp:nvSpPr>
        <dsp:cNvPr id="0" name=""/>
        <dsp:cNvSpPr/>
      </dsp:nvSpPr>
      <dsp:spPr>
        <a:xfrm>
          <a:off x="449081" y="811113"/>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a:t>爬虫</a:t>
          </a:r>
        </a:p>
      </dsp:txBody>
      <dsp:txXfrm>
        <a:off x="449081" y="811113"/>
        <a:ext cx="1139465" cy="569732"/>
      </dsp:txXfrm>
    </dsp:sp>
    <dsp:sp modelId="{97AD83B2-0633-4622-98E7-11042C195986}">
      <dsp:nvSpPr>
        <dsp:cNvPr id="0" name=""/>
        <dsp:cNvSpPr/>
      </dsp:nvSpPr>
      <dsp:spPr>
        <a:xfrm>
          <a:off x="733947" y="1620133"/>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kern="1200"/>
            <a:t>爬取策略的设计</a:t>
          </a:r>
        </a:p>
      </dsp:txBody>
      <dsp:txXfrm>
        <a:off x="733947" y="1620133"/>
        <a:ext cx="1139465" cy="569732"/>
      </dsp:txXfrm>
    </dsp:sp>
    <dsp:sp modelId="{9381131B-75C7-49B0-9C34-01F52CD06F6C}">
      <dsp:nvSpPr>
        <dsp:cNvPr id="0" name=""/>
        <dsp:cNvSpPr/>
      </dsp:nvSpPr>
      <dsp:spPr>
        <a:xfrm>
          <a:off x="733947" y="2429154"/>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kern="1200"/>
            <a:t>字段提取</a:t>
          </a:r>
        </a:p>
      </dsp:txBody>
      <dsp:txXfrm>
        <a:off x="733947" y="2429154"/>
        <a:ext cx="1139465" cy="569732"/>
      </dsp:txXfrm>
    </dsp:sp>
    <dsp:sp modelId="{A34EAFA1-E19A-45FD-9822-41FF015FDD84}">
      <dsp:nvSpPr>
        <dsp:cNvPr id="0" name=""/>
        <dsp:cNvSpPr/>
      </dsp:nvSpPr>
      <dsp:spPr>
        <a:xfrm>
          <a:off x="733947" y="3238174"/>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kern="1200"/>
            <a:t>增量爬虫与去重</a:t>
          </a:r>
        </a:p>
      </dsp:txBody>
      <dsp:txXfrm>
        <a:off x="733947" y="3238174"/>
        <a:ext cx="1139465" cy="569732"/>
      </dsp:txXfrm>
    </dsp:sp>
    <dsp:sp modelId="{AFBE47F0-7A8F-4C93-AF1D-8BA2F7BEC08C}">
      <dsp:nvSpPr>
        <dsp:cNvPr id="0" name=""/>
        <dsp:cNvSpPr/>
      </dsp:nvSpPr>
      <dsp:spPr>
        <a:xfrm>
          <a:off x="1827834" y="811113"/>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a:t>中间件</a:t>
          </a:r>
        </a:p>
      </dsp:txBody>
      <dsp:txXfrm>
        <a:off x="1827834" y="811113"/>
        <a:ext cx="1139465" cy="569732"/>
      </dsp:txXfrm>
    </dsp:sp>
    <dsp:sp modelId="{06A14DF8-2DF6-4B4E-88ED-0FE088CFFF99}">
      <dsp:nvSpPr>
        <dsp:cNvPr id="0" name=""/>
        <dsp:cNvSpPr/>
      </dsp:nvSpPr>
      <dsp:spPr>
        <a:xfrm>
          <a:off x="2112700" y="1620133"/>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kern="1200"/>
            <a:t>爬虫的屏蔽</a:t>
          </a:r>
        </a:p>
      </dsp:txBody>
      <dsp:txXfrm>
        <a:off x="2112700" y="1620133"/>
        <a:ext cx="1139465" cy="569732"/>
      </dsp:txXfrm>
    </dsp:sp>
    <dsp:sp modelId="{E55A2F4E-88C1-4C20-94FC-26C79B67C8A3}">
      <dsp:nvSpPr>
        <dsp:cNvPr id="0" name=""/>
        <dsp:cNvSpPr/>
      </dsp:nvSpPr>
      <dsp:spPr>
        <a:xfrm>
          <a:off x="2112700" y="2429154"/>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kern="1200"/>
            <a:t>网页非</a:t>
          </a:r>
          <a:r>
            <a:rPr lang="en-US" altLang="zh-CN" sz="1600" kern="1200"/>
            <a:t>200</a:t>
          </a:r>
          <a:r>
            <a:rPr lang="zh-CN" altLang="en-US" sz="1600" kern="1200"/>
            <a:t>状态处理</a:t>
          </a:r>
        </a:p>
      </dsp:txBody>
      <dsp:txXfrm>
        <a:off x="2112700" y="2429154"/>
        <a:ext cx="1139465" cy="569732"/>
      </dsp:txXfrm>
    </dsp:sp>
    <dsp:sp modelId="{ADF92DD6-4566-464B-B8CC-B3AD50EFC6CA}">
      <dsp:nvSpPr>
        <dsp:cNvPr id="0" name=""/>
        <dsp:cNvSpPr/>
      </dsp:nvSpPr>
      <dsp:spPr>
        <a:xfrm>
          <a:off x="2112700" y="3238174"/>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kern="1200"/>
            <a:t>爬虫下载异常处理</a:t>
          </a:r>
        </a:p>
      </dsp:txBody>
      <dsp:txXfrm>
        <a:off x="2112700" y="3238174"/>
        <a:ext cx="1139465" cy="569732"/>
      </dsp:txXfrm>
    </dsp:sp>
    <dsp:sp modelId="{CD29CA80-3F78-4D10-B0B9-E1DB408EE544}">
      <dsp:nvSpPr>
        <dsp:cNvPr id="0" name=""/>
        <dsp:cNvSpPr/>
      </dsp:nvSpPr>
      <dsp:spPr>
        <a:xfrm>
          <a:off x="3206587" y="811113"/>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altLang="en-US" sz="1600" kern="1200"/>
            <a:t>数据存储</a:t>
          </a:r>
        </a:p>
      </dsp:txBody>
      <dsp:txXfrm>
        <a:off x="3206587" y="811113"/>
        <a:ext cx="1139465" cy="569732"/>
      </dsp:txXfrm>
    </dsp:sp>
    <dsp:sp modelId="{82F3D476-9F97-40ED-82A0-44766958C341}">
      <dsp:nvSpPr>
        <dsp:cNvPr id="0" name=""/>
        <dsp:cNvSpPr/>
      </dsp:nvSpPr>
      <dsp:spPr>
        <a:xfrm>
          <a:off x="3491453" y="1620133"/>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kern="1200"/>
            <a:t>爬取字段设计</a:t>
          </a:r>
        </a:p>
      </dsp:txBody>
      <dsp:txXfrm>
        <a:off x="3491453" y="1620133"/>
        <a:ext cx="1139465" cy="569732"/>
      </dsp:txXfrm>
    </dsp:sp>
    <dsp:sp modelId="{07DC7C6E-6019-48DD-8AA5-5358E43FB77E}">
      <dsp:nvSpPr>
        <dsp:cNvPr id="0" name=""/>
        <dsp:cNvSpPr/>
      </dsp:nvSpPr>
      <dsp:spPr>
        <a:xfrm>
          <a:off x="3491453" y="2429154"/>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kern="1200"/>
            <a:t>数据持久化</a:t>
          </a:r>
        </a:p>
      </dsp:txBody>
      <dsp:txXfrm>
        <a:off x="3491453" y="2429154"/>
        <a:ext cx="1139465" cy="569732"/>
      </dsp:txXfrm>
    </dsp:sp>
    <dsp:sp modelId="{68A8FB61-C296-42F6-B303-3F6400D15DA4}">
      <dsp:nvSpPr>
        <dsp:cNvPr id="0" name=""/>
        <dsp:cNvSpPr/>
      </dsp:nvSpPr>
      <dsp:spPr>
        <a:xfrm>
          <a:off x="3491453" y="3238174"/>
          <a:ext cx="1139465" cy="56973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zh-CN" sz="1600" kern="1200"/>
            <a:t>可视化</a:t>
          </a:r>
        </a:p>
      </dsp:txBody>
      <dsp:txXfrm>
        <a:off x="3491453" y="3238174"/>
        <a:ext cx="1139465" cy="5697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59F7B-DB8D-43BE-A1A1-85A7569E952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A5684-C446-4379-A4EC-F1742226CF0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7A5684-C446-4379-A4EC-F1742226CF0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shadeToTitle="1">
        <a:gradFill flip="none" rotWithShape="1">
          <a:gsLst>
            <a:gs pos="100000">
              <a:schemeClr val="bg1">
                <a:lumMod val="85000"/>
              </a:schemeClr>
            </a:gs>
            <a:gs pos="0">
              <a:schemeClr val="bg1">
                <a:lumMod val="95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8013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3DEB99-AF2A-4E23-8BE6-FEFD5010424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5B719F-1D09-40B9-8D45-21334681A53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7" name="组合 36"/>
          <p:cNvGrpSpPr/>
          <p:nvPr userDrawn="1"/>
        </p:nvGrpSpPr>
        <p:grpSpPr>
          <a:xfrm>
            <a:off x="485462" y="384314"/>
            <a:ext cx="983150" cy="983150"/>
            <a:chOff x="485462" y="384314"/>
            <a:chExt cx="983150" cy="983150"/>
          </a:xfrm>
        </p:grpSpPr>
        <p:grpSp>
          <p:nvGrpSpPr>
            <p:cNvPr id="22" name="组合 21"/>
            <p:cNvGrpSpPr/>
            <p:nvPr/>
          </p:nvGrpSpPr>
          <p:grpSpPr>
            <a:xfrm>
              <a:off x="485462" y="384314"/>
              <a:ext cx="983150" cy="983150"/>
              <a:chOff x="5141769" y="1609518"/>
              <a:chExt cx="1504948" cy="1504948"/>
            </a:xfrm>
          </p:grpSpPr>
          <p:sp>
            <p:nvSpPr>
              <p:cNvPr id="26" name="椭圆 25"/>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781546" y="651934"/>
              <a:ext cx="336054" cy="407813"/>
              <a:chOff x="3196143" y="821604"/>
              <a:chExt cx="896937" cy="1000125"/>
            </a:xfrm>
            <a:solidFill>
              <a:schemeClr val="tx1">
                <a:lumMod val="65000"/>
                <a:lumOff val="35000"/>
              </a:schemeClr>
            </a:solidFill>
          </p:grpSpPr>
          <p:sp>
            <p:nvSpPr>
              <p:cNvPr id="9" name="Rectangle 22"/>
              <p:cNvSpPr>
                <a:spLocks noChangeArrowheads="1"/>
              </p:cNvSpPr>
              <p:nvPr/>
            </p:nvSpPr>
            <p:spPr bwMode="auto">
              <a:xfrm>
                <a:off x="3545393" y="1172442"/>
                <a:ext cx="450850" cy="4127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0" name="Rectangle 23"/>
              <p:cNvSpPr>
                <a:spLocks noChangeArrowheads="1"/>
              </p:cNvSpPr>
              <p:nvPr/>
            </p:nvSpPr>
            <p:spPr bwMode="auto">
              <a:xfrm>
                <a:off x="3548568" y="1277217"/>
                <a:ext cx="450850" cy="4127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1" name="Freeform 24"/>
              <p:cNvSpPr/>
              <p:nvPr/>
            </p:nvSpPr>
            <p:spPr bwMode="auto">
              <a:xfrm>
                <a:off x="3454905" y="1059729"/>
                <a:ext cx="638175" cy="762000"/>
              </a:xfrm>
              <a:custGeom>
                <a:avLst/>
                <a:gdLst>
                  <a:gd name="T0" fmla="*/ 0 w 402"/>
                  <a:gd name="T1" fmla="*/ 0 h 480"/>
                  <a:gd name="T2" fmla="*/ 0 w 402"/>
                  <a:gd name="T3" fmla="*/ 14 h 480"/>
                  <a:gd name="T4" fmla="*/ 38 w 402"/>
                  <a:gd name="T5" fmla="*/ 106 h 480"/>
                  <a:gd name="T6" fmla="*/ 38 w 402"/>
                  <a:gd name="T7" fmla="*/ 37 h 480"/>
                  <a:gd name="T8" fmla="*/ 365 w 402"/>
                  <a:gd name="T9" fmla="*/ 37 h 480"/>
                  <a:gd name="T10" fmla="*/ 365 w 402"/>
                  <a:gd name="T11" fmla="*/ 442 h 480"/>
                  <a:gd name="T12" fmla="*/ 111 w 402"/>
                  <a:gd name="T13" fmla="*/ 442 h 480"/>
                  <a:gd name="T14" fmla="*/ 111 w 402"/>
                  <a:gd name="T15" fmla="*/ 445 h 480"/>
                  <a:gd name="T16" fmla="*/ 109 w 402"/>
                  <a:gd name="T17" fmla="*/ 442 h 480"/>
                  <a:gd name="T18" fmla="*/ 38 w 402"/>
                  <a:gd name="T19" fmla="*/ 442 h 480"/>
                  <a:gd name="T20" fmla="*/ 38 w 402"/>
                  <a:gd name="T21" fmla="*/ 374 h 480"/>
                  <a:gd name="T22" fmla="*/ 7 w 402"/>
                  <a:gd name="T23" fmla="*/ 345 h 480"/>
                  <a:gd name="T24" fmla="*/ 7 w 402"/>
                  <a:gd name="T25" fmla="*/ 345 h 480"/>
                  <a:gd name="T26" fmla="*/ 5 w 402"/>
                  <a:gd name="T27" fmla="*/ 343 h 480"/>
                  <a:gd name="T28" fmla="*/ 0 w 402"/>
                  <a:gd name="T29" fmla="*/ 338 h 480"/>
                  <a:gd name="T30" fmla="*/ 0 w 402"/>
                  <a:gd name="T31" fmla="*/ 480 h 480"/>
                  <a:gd name="T32" fmla="*/ 402 w 402"/>
                  <a:gd name="T33" fmla="*/ 480 h 480"/>
                  <a:gd name="T34" fmla="*/ 402 w 402"/>
                  <a:gd name="T35" fmla="*/ 0 h 480"/>
                  <a:gd name="T36" fmla="*/ 0 w 402"/>
                  <a:gd name="T3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480">
                    <a:moveTo>
                      <a:pt x="0" y="0"/>
                    </a:moveTo>
                    <a:lnTo>
                      <a:pt x="0" y="14"/>
                    </a:lnTo>
                    <a:lnTo>
                      <a:pt x="38" y="106"/>
                    </a:lnTo>
                    <a:lnTo>
                      <a:pt x="38" y="37"/>
                    </a:lnTo>
                    <a:lnTo>
                      <a:pt x="365" y="37"/>
                    </a:lnTo>
                    <a:lnTo>
                      <a:pt x="365" y="442"/>
                    </a:lnTo>
                    <a:lnTo>
                      <a:pt x="111" y="442"/>
                    </a:lnTo>
                    <a:lnTo>
                      <a:pt x="111" y="445"/>
                    </a:lnTo>
                    <a:lnTo>
                      <a:pt x="109" y="442"/>
                    </a:lnTo>
                    <a:lnTo>
                      <a:pt x="38" y="442"/>
                    </a:lnTo>
                    <a:lnTo>
                      <a:pt x="38" y="374"/>
                    </a:lnTo>
                    <a:lnTo>
                      <a:pt x="7" y="345"/>
                    </a:lnTo>
                    <a:lnTo>
                      <a:pt x="7" y="345"/>
                    </a:lnTo>
                    <a:lnTo>
                      <a:pt x="5" y="343"/>
                    </a:lnTo>
                    <a:lnTo>
                      <a:pt x="0" y="338"/>
                    </a:lnTo>
                    <a:lnTo>
                      <a:pt x="0" y="480"/>
                    </a:lnTo>
                    <a:lnTo>
                      <a:pt x="402" y="480"/>
                    </a:lnTo>
                    <a:lnTo>
                      <a:pt x="402"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2" name="Freeform 25"/>
              <p:cNvSpPr/>
              <p:nvPr/>
            </p:nvSpPr>
            <p:spPr bwMode="auto">
              <a:xfrm>
                <a:off x="3572380" y="1370879"/>
                <a:ext cx="423863" cy="41275"/>
              </a:xfrm>
              <a:custGeom>
                <a:avLst/>
                <a:gdLst>
                  <a:gd name="T0" fmla="*/ 0 w 267"/>
                  <a:gd name="T1" fmla="*/ 0 h 26"/>
                  <a:gd name="T2" fmla="*/ 11 w 267"/>
                  <a:gd name="T3" fmla="*/ 26 h 26"/>
                  <a:gd name="T4" fmla="*/ 267 w 267"/>
                  <a:gd name="T5" fmla="*/ 26 h 26"/>
                  <a:gd name="T6" fmla="*/ 267 w 267"/>
                  <a:gd name="T7" fmla="*/ 0 h 26"/>
                  <a:gd name="T8" fmla="*/ 0 w 267"/>
                  <a:gd name="T9" fmla="*/ 0 h 26"/>
                </a:gdLst>
                <a:ahLst/>
                <a:cxnLst>
                  <a:cxn ang="0">
                    <a:pos x="T0" y="T1"/>
                  </a:cxn>
                  <a:cxn ang="0">
                    <a:pos x="T2" y="T3"/>
                  </a:cxn>
                  <a:cxn ang="0">
                    <a:pos x="T4" y="T5"/>
                  </a:cxn>
                  <a:cxn ang="0">
                    <a:pos x="T6" y="T7"/>
                  </a:cxn>
                  <a:cxn ang="0">
                    <a:pos x="T8" y="T9"/>
                  </a:cxn>
                </a:cxnLst>
                <a:rect l="0" t="0" r="r" b="b"/>
                <a:pathLst>
                  <a:path w="267" h="26">
                    <a:moveTo>
                      <a:pt x="0" y="0"/>
                    </a:moveTo>
                    <a:lnTo>
                      <a:pt x="11" y="26"/>
                    </a:lnTo>
                    <a:lnTo>
                      <a:pt x="267" y="26"/>
                    </a:lnTo>
                    <a:lnTo>
                      <a:pt x="267"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3" name="Freeform 26"/>
              <p:cNvSpPr/>
              <p:nvPr/>
            </p:nvSpPr>
            <p:spPr bwMode="auto">
              <a:xfrm>
                <a:off x="3616830" y="1475654"/>
                <a:ext cx="387350" cy="41275"/>
              </a:xfrm>
              <a:custGeom>
                <a:avLst/>
                <a:gdLst>
                  <a:gd name="T0" fmla="*/ 14 w 244"/>
                  <a:gd name="T1" fmla="*/ 26 h 26"/>
                  <a:gd name="T2" fmla="*/ 244 w 244"/>
                  <a:gd name="T3" fmla="*/ 26 h 26"/>
                  <a:gd name="T4" fmla="*/ 244 w 244"/>
                  <a:gd name="T5" fmla="*/ 0 h 26"/>
                  <a:gd name="T6" fmla="*/ 0 w 244"/>
                  <a:gd name="T7" fmla="*/ 0 h 26"/>
                  <a:gd name="T8" fmla="*/ 14 w 244"/>
                  <a:gd name="T9" fmla="*/ 26 h 26"/>
                </a:gdLst>
                <a:ahLst/>
                <a:cxnLst>
                  <a:cxn ang="0">
                    <a:pos x="T0" y="T1"/>
                  </a:cxn>
                  <a:cxn ang="0">
                    <a:pos x="T2" y="T3"/>
                  </a:cxn>
                  <a:cxn ang="0">
                    <a:pos x="T4" y="T5"/>
                  </a:cxn>
                  <a:cxn ang="0">
                    <a:pos x="T6" y="T7"/>
                  </a:cxn>
                  <a:cxn ang="0">
                    <a:pos x="T8" y="T9"/>
                  </a:cxn>
                </a:cxnLst>
                <a:rect l="0" t="0" r="r" b="b"/>
                <a:pathLst>
                  <a:path w="244" h="26">
                    <a:moveTo>
                      <a:pt x="14" y="26"/>
                    </a:moveTo>
                    <a:lnTo>
                      <a:pt x="244" y="26"/>
                    </a:lnTo>
                    <a:lnTo>
                      <a:pt x="244" y="0"/>
                    </a:lnTo>
                    <a:lnTo>
                      <a:pt x="0" y="0"/>
                    </a:lnTo>
                    <a:lnTo>
                      <a:pt x="14"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4" name="Freeform 27"/>
              <p:cNvSpPr/>
              <p:nvPr/>
            </p:nvSpPr>
            <p:spPr bwMode="auto">
              <a:xfrm>
                <a:off x="3635880" y="1559792"/>
                <a:ext cx="363538" cy="41275"/>
              </a:xfrm>
              <a:custGeom>
                <a:avLst/>
                <a:gdLst>
                  <a:gd name="T0" fmla="*/ 2 w 229"/>
                  <a:gd name="T1" fmla="*/ 0 h 26"/>
                  <a:gd name="T2" fmla="*/ 0 w 229"/>
                  <a:gd name="T3" fmla="*/ 26 h 26"/>
                  <a:gd name="T4" fmla="*/ 229 w 229"/>
                  <a:gd name="T5" fmla="*/ 26 h 26"/>
                  <a:gd name="T6" fmla="*/ 229 w 229"/>
                  <a:gd name="T7" fmla="*/ 0 h 26"/>
                  <a:gd name="T8" fmla="*/ 2 w 229"/>
                  <a:gd name="T9" fmla="*/ 0 h 26"/>
                </a:gdLst>
                <a:ahLst/>
                <a:cxnLst>
                  <a:cxn ang="0">
                    <a:pos x="T0" y="T1"/>
                  </a:cxn>
                  <a:cxn ang="0">
                    <a:pos x="T2" y="T3"/>
                  </a:cxn>
                  <a:cxn ang="0">
                    <a:pos x="T4" y="T5"/>
                  </a:cxn>
                  <a:cxn ang="0">
                    <a:pos x="T6" y="T7"/>
                  </a:cxn>
                  <a:cxn ang="0">
                    <a:pos x="T8" y="T9"/>
                  </a:cxn>
                </a:cxnLst>
                <a:rect l="0" t="0" r="r" b="b"/>
                <a:pathLst>
                  <a:path w="229" h="26">
                    <a:moveTo>
                      <a:pt x="2" y="0"/>
                    </a:moveTo>
                    <a:lnTo>
                      <a:pt x="0" y="26"/>
                    </a:lnTo>
                    <a:lnTo>
                      <a:pt x="229" y="26"/>
                    </a:lnTo>
                    <a:lnTo>
                      <a:pt x="229" y="0"/>
                    </a:lnTo>
                    <a:lnTo>
                      <a:pt x="2" y="0"/>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5" name="Freeform 28"/>
              <p:cNvSpPr/>
              <p:nvPr/>
            </p:nvSpPr>
            <p:spPr bwMode="auto">
              <a:xfrm>
                <a:off x="3477130" y="1535979"/>
                <a:ext cx="142875" cy="188913"/>
              </a:xfrm>
              <a:custGeom>
                <a:avLst/>
                <a:gdLst>
                  <a:gd name="T0" fmla="*/ 86 w 90"/>
                  <a:gd name="T1" fmla="*/ 119 h 119"/>
                  <a:gd name="T2" fmla="*/ 90 w 90"/>
                  <a:gd name="T3" fmla="*/ 0 h 119"/>
                  <a:gd name="T4" fmla="*/ 0 w 90"/>
                  <a:gd name="T5" fmla="*/ 36 h 119"/>
                  <a:gd name="T6" fmla="*/ 86 w 90"/>
                  <a:gd name="T7" fmla="*/ 119 h 119"/>
                </a:gdLst>
                <a:ahLst/>
                <a:cxnLst>
                  <a:cxn ang="0">
                    <a:pos x="T0" y="T1"/>
                  </a:cxn>
                  <a:cxn ang="0">
                    <a:pos x="T2" y="T3"/>
                  </a:cxn>
                  <a:cxn ang="0">
                    <a:pos x="T4" y="T5"/>
                  </a:cxn>
                  <a:cxn ang="0">
                    <a:pos x="T6" y="T7"/>
                  </a:cxn>
                </a:cxnLst>
                <a:rect l="0" t="0" r="r" b="b"/>
                <a:pathLst>
                  <a:path w="90" h="119">
                    <a:moveTo>
                      <a:pt x="86" y="119"/>
                    </a:moveTo>
                    <a:lnTo>
                      <a:pt x="90" y="0"/>
                    </a:lnTo>
                    <a:lnTo>
                      <a:pt x="0" y="36"/>
                    </a:lnTo>
                    <a:lnTo>
                      <a:pt x="86" y="119"/>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6" name="Freeform 29"/>
              <p:cNvSpPr/>
              <p:nvPr/>
            </p:nvSpPr>
            <p:spPr bwMode="auto">
              <a:xfrm>
                <a:off x="3196143" y="821604"/>
                <a:ext cx="180975" cy="173038"/>
              </a:xfrm>
              <a:custGeom>
                <a:avLst/>
                <a:gdLst>
                  <a:gd name="T0" fmla="*/ 40 w 48"/>
                  <a:gd name="T1" fmla="*/ 12 h 46"/>
                  <a:gd name="T2" fmla="*/ 20 w 48"/>
                  <a:gd name="T3" fmla="*/ 4 h 46"/>
                  <a:gd name="T4" fmla="*/ 11 w 48"/>
                  <a:gd name="T5" fmla="*/ 7 h 46"/>
                  <a:gd name="T6" fmla="*/ 3 w 48"/>
                  <a:gd name="T7" fmla="*/ 28 h 46"/>
                  <a:gd name="T8" fmla="*/ 10 w 48"/>
                  <a:gd name="T9" fmla="*/ 46 h 46"/>
                  <a:gd name="T10" fmla="*/ 48 w 48"/>
                  <a:gd name="T11" fmla="*/ 31 h 46"/>
                  <a:gd name="T12" fmla="*/ 40 w 48"/>
                  <a:gd name="T13" fmla="*/ 12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0" y="12"/>
                    </a:moveTo>
                    <a:cubicBezTo>
                      <a:pt x="37" y="4"/>
                      <a:pt x="28" y="0"/>
                      <a:pt x="20" y="4"/>
                    </a:cubicBezTo>
                    <a:cubicBezTo>
                      <a:pt x="11" y="7"/>
                      <a:pt x="11" y="7"/>
                      <a:pt x="11" y="7"/>
                    </a:cubicBezTo>
                    <a:cubicBezTo>
                      <a:pt x="3" y="11"/>
                      <a:pt x="0" y="20"/>
                      <a:pt x="3" y="28"/>
                    </a:cubicBezTo>
                    <a:cubicBezTo>
                      <a:pt x="10" y="46"/>
                      <a:pt x="10" y="46"/>
                      <a:pt x="10" y="46"/>
                    </a:cubicBezTo>
                    <a:cubicBezTo>
                      <a:pt x="48" y="31"/>
                      <a:pt x="48" y="31"/>
                      <a:pt x="48" y="31"/>
                    </a:cubicBezTo>
                    <a:lnTo>
                      <a:pt x="40" y="12"/>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7" name="Freeform 30"/>
              <p:cNvSpPr/>
              <p:nvPr/>
            </p:nvSpPr>
            <p:spPr bwMode="auto">
              <a:xfrm>
                <a:off x="3631118" y="1664567"/>
                <a:ext cx="373063" cy="41275"/>
              </a:xfrm>
              <a:custGeom>
                <a:avLst/>
                <a:gdLst>
                  <a:gd name="T0" fmla="*/ 0 w 235"/>
                  <a:gd name="T1" fmla="*/ 26 h 26"/>
                  <a:gd name="T2" fmla="*/ 235 w 235"/>
                  <a:gd name="T3" fmla="*/ 26 h 26"/>
                  <a:gd name="T4" fmla="*/ 235 w 235"/>
                  <a:gd name="T5" fmla="*/ 0 h 26"/>
                  <a:gd name="T6" fmla="*/ 3 w 235"/>
                  <a:gd name="T7" fmla="*/ 0 h 26"/>
                  <a:gd name="T8" fmla="*/ 0 w 235"/>
                  <a:gd name="T9" fmla="*/ 26 h 26"/>
                </a:gdLst>
                <a:ahLst/>
                <a:cxnLst>
                  <a:cxn ang="0">
                    <a:pos x="T0" y="T1"/>
                  </a:cxn>
                  <a:cxn ang="0">
                    <a:pos x="T2" y="T3"/>
                  </a:cxn>
                  <a:cxn ang="0">
                    <a:pos x="T4" y="T5"/>
                  </a:cxn>
                  <a:cxn ang="0">
                    <a:pos x="T6" y="T7"/>
                  </a:cxn>
                  <a:cxn ang="0">
                    <a:pos x="T8" y="T9"/>
                  </a:cxn>
                </a:cxnLst>
                <a:rect l="0" t="0" r="r" b="b"/>
                <a:pathLst>
                  <a:path w="235" h="26">
                    <a:moveTo>
                      <a:pt x="0" y="26"/>
                    </a:moveTo>
                    <a:lnTo>
                      <a:pt x="235" y="26"/>
                    </a:lnTo>
                    <a:lnTo>
                      <a:pt x="235" y="0"/>
                    </a:lnTo>
                    <a:lnTo>
                      <a:pt x="3" y="0"/>
                    </a:lnTo>
                    <a:lnTo>
                      <a:pt x="0"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8" name="Freeform 31"/>
              <p:cNvSpPr>
                <a:spLocks noEditPoints="1"/>
              </p:cNvSpPr>
              <p:nvPr/>
            </p:nvSpPr>
            <p:spPr bwMode="auto">
              <a:xfrm>
                <a:off x="3240593" y="953367"/>
                <a:ext cx="376238" cy="631825"/>
              </a:xfrm>
              <a:custGeom>
                <a:avLst/>
                <a:gdLst>
                  <a:gd name="T0" fmla="*/ 100 w 100"/>
                  <a:gd name="T1" fmla="*/ 152 h 168"/>
                  <a:gd name="T2" fmla="*/ 38 w 100"/>
                  <a:gd name="T3" fmla="*/ 0 h 168"/>
                  <a:gd name="T4" fmla="*/ 0 w 100"/>
                  <a:gd name="T5" fmla="*/ 15 h 168"/>
                  <a:gd name="T6" fmla="*/ 62 w 100"/>
                  <a:gd name="T7" fmla="*/ 168 h 168"/>
                  <a:gd name="T8" fmla="*/ 100 w 100"/>
                  <a:gd name="T9" fmla="*/ 152 h 168"/>
                  <a:gd name="T10" fmla="*/ 34 w 100"/>
                  <a:gd name="T11" fmla="*/ 6 h 168"/>
                  <a:gd name="T12" fmla="*/ 75 w 100"/>
                  <a:gd name="T13" fmla="*/ 107 h 168"/>
                  <a:gd name="T14" fmla="*/ 73 w 100"/>
                  <a:gd name="T15" fmla="*/ 115 h 168"/>
                  <a:gd name="T16" fmla="*/ 67 w 100"/>
                  <a:gd name="T17" fmla="*/ 111 h 168"/>
                  <a:gd name="T18" fmla="*/ 25 w 100"/>
                  <a:gd name="T19" fmla="*/ 10 h 168"/>
                  <a:gd name="T20" fmla="*/ 34 w 100"/>
                  <a:gd name="T21" fmla="*/ 6 h 168"/>
                  <a:gd name="T22" fmla="*/ 56 w 100"/>
                  <a:gd name="T23" fmla="*/ 122 h 168"/>
                  <a:gd name="T24" fmla="*/ 50 w 100"/>
                  <a:gd name="T25" fmla="*/ 118 h 168"/>
                  <a:gd name="T26" fmla="*/ 9 w 100"/>
                  <a:gd name="T27" fmla="*/ 16 h 168"/>
                  <a:gd name="T28" fmla="*/ 17 w 100"/>
                  <a:gd name="T29" fmla="*/ 13 h 168"/>
                  <a:gd name="T30" fmla="*/ 58 w 100"/>
                  <a:gd name="T31" fmla="*/ 114 h 168"/>
                  <a:gd name="T32" fmla="*/ 56 w 100"/>
                  <a:gd name="T33"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68">
                    <a:moveTo>
                      <a:pt x="100" y="152"/>
                    </a:moveTo>
                    <a:cubicBezTo>
                      <a:pt x="38" y="0"/>
                      <a:pt x="38" y="0"/>
                      <a:pt x="38" y="0"/>
                    </a:cubicBezTo>
                    <a:cubicBezTo>
                      <a:pt x="0" y="15"/>
                      <a:pt x="0" y="15"/>
                      <a:pt x="0" y="15"/>
                    </a:cubicBezTo>
                    <a:cubicBezTo>
                      <a:pt x="62" y="168"/>
                      <a:pt x="62" y="168"/>
                      <a:pt x="62" y="168"/>
                    </a:cubicBezTo>
                    <a:lnTo>
                      <a:pt x="100" y="152"/>
                    </a:lnTo>
                    <a:close/>
                    <a:moveTo>
                      <a:pt x="34" y="6"/>
                    </a:moveTo>
                    <a:cubicBezTo>
                      <a:pt x="75" y="107"/>
                      <a:pt x="75" y="107"/>
                      <a:pt x="75" y="107"/>
                    </a:cubicBezTo>
                    <a:cubicBezTo>
                      <a:pt x="76" y="111"/>
                      <a:pt x="76" y="114"/>
                      <a:pt x="73" y="115"/>
                    </a:cubicBezTo>
                    <a:cubicBezTo>
                      <a:pt x="71" y="116"/>
                      <a:pt x="68" y="114"/>
                      <a:pt x="67" y="111"/>
                    </a:cubicBezTo>
                    <a:cubicBezTo>
                      <a:pt x="25" y="10"/>
                      <a:pt x="25" y="10"/>
                      <a:pt x="25" y="10"/>
                    </a:cubicBezTo>
                    <a:lnTo>
                      <a:pt x="34" y="6"/>
                    </a:lnTo>
                    <a:close/>
                    <a:moveTo>
                      <a:pt x="56" y="122"/>
                    </a:moveTo>
                    <a:cubicBezTo>
                      <a:pt x="54" y="123"/>
                      <a:pt x="51" y="121"/>
                      <a:pt x="50" y="118"/>
                    </a:cubicBezTo>
                    <a:cubicBezTo>
                      <a:pt x="9" y="16"/>
                      <a:pt x="9" y="16"/>
                      <a:pt x="9" y="16"/>
                    </a:cubicBezTo>
                    <a:cubicBezTo>
                      <a:pt x="17" y="13"/>
                      <a:pt x="17" y="13"/>
                      <a:pt x="17" y="13"/>
                    </a:cubicBezTo>
                    <a:cubicBezTo>
                      <a:pt x="58" y="114"/>
                      <a:pt x="58" y="114"/>
                      <a:pt x="58" y="114"/>
                    </a:cubicBezTo>
                    <a:cubicBezTo>
                      <a:pt x="60" y="118"/>
                      <a:pt x="59" y="121"/>
                      <a:pt x="56" y="122"/>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43" name="组合 42"/>
          <p:cNvGrpSpPr/>
          <p:nvPr userDrawn="1"/>
        </p:nvGrpSpPr>
        <p:grpSpPr>
          <a:xfrm>
            <a:off x="485462" y="384314"/>
            <a:ext cx="983150" cy="983150"/>
            <a:chOff x="485462" y="384314"/>
            <a:chExt cx="983150" cy="983150"/>
          </a:xfrm>
        </p:grpSpPr>
        <p:grpSp>
          <p:nvGrpSpPr>
            <p:cNvPr id="6" name="组合 5"/>
            <p:cNvGrpSpPr/>
            <p:nvPr userDrawn="1"/>
          </p:nvGrpSpPr>
          <p:grpSpPr>
            <a:xfrm>
              <a:off x="485462" y="384314"/>
              <a:ext cx="983150" cy="983150"/>
              <a:chOff x="5141769" y="1609518"/>
              <a:chExt cx="1504948" cy="1504948"/>
            </a:xfrm>
          </p:grpSpPr>
          <p:sp>
            <p:nvSpPr>
              <p:cNvPr id="7" name="椭圆 6"/>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Freeform 21"/>
            <p:cNvSpPr>
              <a:spLocks noEditPoints="1"/>
            </p:cNvSpPr>
            <p:nvPr userDrawn="1"/>
          </p:nvSpPr>
          <p:spPr bwMode="auto">
            <a:xfrm>
              <a:off x="821266" y="634999"/>
              <a:ext cx="313267" cy="430209"/>
            </a:xfrm>
            <a:custGeom>
              <a:avLst/>
              <a:gdLst>
                <a:gd name="T0" fmla="*/ 129 w 336"/>
                <a:gd name="T1" fmla="*/ 22 h 513"/>
                <a:gd name="T2" fmla="*/ 135 w 336"/>
                <a:gd name="T3" fmla="*/ 10 h 513"/>
                <a:gd name="T4" fmla="*/ 163 w 336"/>
                <a:gd name="T5" fmla="*/ 2 h 513"/>
                <a:gd name="T6" fmla="*/ 175 w 336"/>
                <a:gd name="T7" fmla="*/ 8 h 513"/>
                <a:gd name="T8" fmla="*/ 177 w 336"/>
                <a:gd name="T9" fmla="*/ 13 h 513"/>
                <a:gd name="T10" fmla="*/ 171 w 336"/>
                <a:gd name="T11" fmla="*/ 25 h 513"/>
                <a:gd name="T12" fmla="*/ 142 w 336"/>
                <a:gd name="T13" fmla="*/ 34 h 513"/>
                <a:gd name="T14" fmla="*/ 131 w 336"/>
                <a:gd name="T15" fmla="*/ 28 h 513"/>
                <a:gd name="T16" fmla="*/ 129 w 336"/>
                <a:gd name="T17" fmla="*/ 22 h 513"/>
                <a:gd name="T18" fmla="*/ 209 w 336"/>
                <a:gd name="T19" fmla="*/ 287 h 513"/>
                <a:gd name="T20" fmla="*/ 198 w 336"/>
                <a:gd name="T21" fmla="*/ 303 h 513"/>
                <a:gd name="T22" fmla="*/ 216 w 336"/>
                <a:gd name="T23" fmla="*/ 310 h 513"/>
                <a:gd name="T24" fmla="*/ 266 w 336"/>
                <a:gd name="T25" fmla="*/ 294 h 513"/>
                <a:gd name="T26" fmla="*/ 278 w 336"/>
                <a:gd name="T27" fmla="*/ 278 h 513"/>
                <a:gd name="T28" fmla="*/ 259 w 336"/>
                <a:gd name="T29" fmla="*/ 272 h 513"/>
                <a:gd name="T30" fmla="*/ 209 w 336"/>
                <a:gd name="T31" fmla="*/ 287 h 513"/>
                <a:gd name="T32" fmla="*/ 336 w 336"/>
                <a:gd name="T33" fmla="*/ 366 h 513"/>
                <a:gd name="T34" fmla="*/ 336 w 336"/>
                <a:gd name="T35" fmla="*/ 376 h 513"/>
                <a:gd name="T36" fmla="*/ 328 w 336"/>
                <a:gd name="T37" fmla="*/ 385 h 513"/>
                <a:gd name="T38" fmla="*/ 312 w 336"/>
                <a:gd name="T39" fmla="*/ 385 h 513"/>
                <a:gd name="T40" fmla="*/ 228 w 336"/>
                <a:gd name="T41" fmla="*/ 451 h 513"/>
                <a:gd name="T42" fmla="*/ 295 w 336"/>
                <a:gd name="T43" fmla="*/ 497 h 513"/>
                <a:gd name="T44" fmla="*/ 280 w 336"/>
                <a:gd name="T45" fmla="*/ 513 h 513"/>
                <a:gd name="T46" fmla="*/ 63 w 336"/>
                <a:gd name="T47" fmla="*/ 513 h 513"/>
                <a:gd name="T48" fmla="*/ 48 w 336"/>
                <a:gd name="T49" fmla="*/ 497 h 513"/>
                <a:gd name="T50" fmla="*/ 105 w 336"/>
                <a:gd name="T51" fmla="*/ 454 h 513"/>
                <a:gd name="T52" fmla="*/ 0 w 336"/>
                <a:gd name="T53" fmla="*/ 292 h 513"/>
                <a:gd name="T54" fmla="*/ 142 w 336"/>
                <a:gd name="T55" fmla="*/ 124 h 513"/>
                <a:gd name="T56" fmla="*/ 125 w 336"/>
                <a:gd name="T57" fmla="*/ 68 h 513"/>
                <a:gd name="T58" fmla="*/ 136 w 336"/>
                <a:gd name="T59" fmla="*/ 49 h 513"/>
                <a:gd name="T60" fmla="*/ 186 w 336"/>
                <a:gd name="T61" fmla="*/ 33 h 513"/>
                <a:gd name="T62" fmla="*/ 206 w 336"/>
                <a:gd name="T63" fmla="*/ 43 h 513"/>
                <a:gd name="T64" fmla="*/ 266 w 336"/>
                <a:gd name="T65" fmla="*/ 235 h 513"/>
                <a:gd name="T66" fmla="*/ 255 w 336"/>
                <a:gd name="T67" fmla="*/ 255 h 513"/>
                <a:gd name="T68" fmla="*/ 205 w 336"/>
                <a:gd name="T69" fmla="*/ 271 h 513"/>
                <a:gd name="T70" fmla="*/ 185 w 336"/>
                <a:gd name="T71" fmla="*/ 260 h 513"/>
                <a:gd name="T72" fmla="*/ 161 w 336"/>
                <a:gd name="T73" fmla="*/ 182 h 513"/>
                <a:gd name="T74" fmla="*/ 62 w 336"/>
                <a:gd name="T75" fmla="*/ 286 h 513"/>
                <a:gd name="T76" fmla="*/ 154 w 336"/>
                <a:gd name="T77" fmla="*/ 400 h 513"/>
                <a:gd name="T78" fmla="*/ 204 w 336"/>
                <a:gd name="T79" fmla="*/ 385 h 513"/>
                <a:gd name="T80" fmla="*/ 187 w 336"/>
                <a:gd name="T81" fmla="*/ 385 h 513"/>
                <a:gd name="T82" fmla="*/ 178 w 336"/>
                <a:gd name="T83" fmla="*/ 376 h 513"/>
                <a:gd name="T84" fmla="*/ 178 w 336"/>
                <a:gd name="T85" fmla="*/ 366 h 513"/>
                <a:gd name="T86" fmla="*/ 187 w 336"/>
                <a:gd name="T87" fmla="*/ 357 h 513"/>
                <a:gd name="T88" fmla="*/ 328 w 336"/>
                <a:gd name="T89" fmla="*/ 357 h 513"/>
                <a:gd name="T90" fmla="*/ 336 w 336"/>
                <a:gd name="T91" fmla="*/ 366 h 513"/>
                <a:gd name="T92" fmla="*/ 183 w 336"/>
                <a:gd name="T93" fmla="*/ 95 h 513"/>
                <a:gd name="T94" fmla="*/ 214 w 336"/>
                <a:gd name="T95" fmla="*/ 200 h 513"/>
                <a:gd name="T96" fmla="*/ 220 w 336"/>
                <a:gd name="T97" fmla="*/ 206 h 513"/>
                <a:gd name="T98" fmla="*/ 224 w 336"/>
                <a:gd name="T99" fmla="*/ 206 h 513"/>
                <a:gd name="T100" fmla="*/ 229 w 336"/>
                <a:gd name="T101" fmla="*/ 196 h 513"/>
                <a:gd name="T102" fmla="*/ 198 w 336"/>
                <a:gd name="T103" fmla="*/ 91 h 513"/>
                <a:gd name="T104" fmla="*/ 188 w 336"/>
                <a:gd name="T105" fmla="*/ 86 h 513"/>
                <a:gd name="T106" fmla="*/ 183 w 336"/>
                <a:gd name="T107" fmla="*/ 95 h 513"/>
                <a:gd name="T108" fmla="*/ 184 w 336"/>
                <a:gd name="T109" fmla="*/ 441 h 513"/>
                <a:gd name="T110" fmla="*/ 151 w 336"/>
                <a:gd name="T111" fmla="*/ 441 h 513"/>
                <a:gd name="T112" fmla="*/ 151 w 336"/>
                <a:gd name="T113" fmla="*/ 474 h 513"/>
                <a:gd name="T114" fmla="*/ 184 w 336"/>
                <a:gd name="T115" fmla="*/ 474 h 513"/>
                <a:gd name="T116" fmla="*/ 184 w 336"/>
                <a:gd name="T117" fmla="*/ 44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6" h="513">
                  <a:moveTo>
                    <a:pt x="129" y="22"/>
                  </a:moveTo>
                  <a:cubicBezTo>
                    <a:pt x="127" y="17"/>
                    <a:pt x="130" y="12"/>
                    <a:pt x="135" y="10"/>
                  </a:cubicBezTo>
                  <a:cubicBezTo>
                    <a:pt x="163" y="2"/>
                    <a:pt x="163" y="2"/>
                    <a:pt x="163" y="2"/>
                  </a:cubicBezTo>
                  <a:cubicBezTo>
                    <a:pt x="168" y="0"/>
                    <a:pt x="173" y="3"/>
                    <a:pt x="175" y="8"/>
                  </a:cubicBezTo>
                  <a:cubicBezTo>
                    <a:pt x="177" y="13"/>
                    <a:pt x="177" y="13"/>
                    <a:pt x="177" y="13"/>
                  </a:cubicBezTo>
                  <a:cubicBezTo>
                    <a:pt x="178" y="18"/>
                    <a:pt x="176" y="23"/>
                    <a:pt x="171" y="25"/>
                  </a:cubicBezTo>
                  <a:cubicBezTo>
                    <a:pt x="142" y="34"/>
                    <a:pt x="142" y="34"/>
                    <a:pt x="142" y="34"/>
                  </a:cubicBezTo>
                  <a:cubicBezTo>
                    <a:pt x="138" y="35"/>
                    <a:pt x="132" y="33"/>
                    <a:pt x="131" y="28"/>
                  </a:cubicBezTo>
                  <a:lnTo>
                    <a:pt x="129" y="22"/>
                  </a:lnTo>
                  <a:close/>
                  <a:moveTo>
                    <a:pt x="209" y="287"/>
                  </a:moveTo>
                  <a:cubicBezTo>
                    <a:pt x="201" y="290"/>
                    <a:pt x="196" y="297"/>
                    <a:pt x="198" y="303"/>
                  </a:cubicBezTo>
                  <a:cubicBezTo>
                    <a:pt x="199" y="309"/>
                    <a:pt x="208" y="312"/>
                    <a:pt x="216" y="310"/>
                  </a:cubicBezTo>
                  <a:cubicBezTo>
                    <a:pt x="266" y="294"/>
                    <a:pt x="266" y="294"/>
                    <a:pt x="266" y="294"/>
                  </a:cubicBezTo>
                  <a:cubicBezTo>
                    <a:pt x="275" y="292"/>
                    <a:pt x="280" y="284"/>
                    <a:pt x="278" y="278"/>
                  </a:cubicBezTo>
                  <a:cubicBezTo>
                    <a:pt x="276" y="272"/>
                    <a:pt x="268" y="269"/>
                    <a:pt x="259" y="272"/>
                  </a:cubicBezTo>
                  <a:lnTo>
                    <a:pt x="209" y="287"/>
                  </a:lnTo>
                  <a:close/>
                  <a:moveTo>
                    <a:pt x="336" y="366"/>
                  </a:moveTo>
                  <a:cubicBezTo>
                    <a:pt x="336" y="376"/>
                    <a:pt x="336" y="376"/>
                    <a:pt x="336" y="376"/>
                  </a:cubicBezTo>
                  <a:cubicBezTo>
                    <a:pt x="336" y="381"/>
                    <a:pt x="333" y="385"/>
                    <a:pt x="328" y="385"/>
                  </a:cubicBezTo>
                  <a:cubicBezTo>
                    <a:pt x="312" y="385"/>
                    <a:pt x="312" y="385"/>
                    <a:pt x="312" y="385"/>
                  </a:cubicBezTo>
                  <a:cubicBezTo>
                    <a:pt x="294" y="409"/>
                    <a:pt x="259" y="436"/>
                    <a:pt x="228" y="451"/>
                  </a:cubicBezTo>
                  <a:cubicBezTo>
                    <a:pt x="263" y="460"/>
                    <a:pt x="295" y="483"/>
                    <a:pt x="295" y="497"/>
                  </a:cubicBezTo>
                  <a:cubicBezTo>
                    <a:pt x="295" y="507"/>
                    <a:pt x="286" y="513"/>
                    <a:pt x="280" y="513"/>
                  </a:cubicBezTo>
                  <a:cubicBezTo>
                    <a:pt x="63" y="513"/>
                    <a:pt x="63" y="513"/>
                    <a:pt x="63" y="513"/>
                  </a:cubicBezTo>
                  <a:cubicBezTo>
                    <a:pt x="54" y="513"/>
                    <a:pt x="48" y="506"/>
                    <a:pt x="48" y="497"/>
                  </a:cubicBezTo>
                  <a:cubicBezTo>
                    <a:pt x="48" y="483"/>
                    <a:pt x="73" y="466"/>
                    <a:pt x="105" y="454"/>
                  </a:cubicBezTo>
                  <a:cubicBezTo>
                    <a:pt x="25" y="409"/>
                    <a:pt x="0" y="361"/>
                    <a:pt x="0" y="292"/>
                  </a:cubicBezTo>
                  <a:cubicBezTo>
                    <a:pt x="0" y="217"/>
                    <a:pt x="52" y="148"/>
                    <a:pt x="142" y="124"/>
                  </a:cubicBezTo>
                  <a:cubicBezTo>
                    <a:pt x="125" y="68"/>
                    <a:pt x="125" y="68"/>
                    <a:pt x="125" y="68"/>
                  </a:cubicBezTo>
                  <a:cubicBezTo>
                    <a:pt x="123" y="60"/>
                    <a:pt x="127" y="51"/>
                    <a:pt x="136" y="49"/>
                  </a:cubicBezTo>
                  <a:cubicBezTo>
                    <a:pt x="186" y="33"/>
                    <a:pt x="186" y="33"/>
                    <a:pt x="186" y="33"/>
                  </a:cubicBezTo>
                  <a:cubicBezTo>
                    <a:pt x="194" y="30"/>
                    <a:pt x="203" y="35"/>
                    <a:pt x="206" y="43"/>
                  </a:cubicBezTo>
                  <a:cubicBezTo>
                    <a:pt x="266" y="235"/>
                    <a:pt x="266" y="235"/>
                    <a:pt x="266" y="235"/>
                  </a:cubicBezTo>
                  <a:cubicBezTo>
                    <a:pt x="268" y="244"/>
                    <a:pt x="264" y="253"/>
                    <a:pt x="255" y="255"/>
                  </a:cubicBezTo>
                  <a:cubicBezTo>
                    <a:pt x="205" y="271"/>
                    <a:pt x="205" y="271"/>
                    <a:pt x="205" y="271"/>
                  </a:cubicBezTo>
                  <a:cubicBezTo>
                    <a:pt x="197" y="273"/>
                    <a:pt x="188" y="269"/>
                    <a:pt x="185" y="260"/>
                  </a:cubicBezTo>
                  <a:cubicBezTo>
                    <a:pt x="161" y="182"/>
                    <a:pt x="161" y="182"/>
                    <a:pt x="161" y="182"/>
                  </a:cubicBezTo>
                  <a:cubicBezTo>
                    <a:pt x="116" y="187"/>
                    <a:pt x="62" y="230"/>
                    <a:pt x="62" y="286"/>
                  </a:cubicBezTo>
                  <a:cubicBezTo>
                    <a:pt x="62" y="345"/>
                    <a:pt x="106" y="400"/>
                    <a:pt x="154" y="400"/>
                  </a:cubicBezTo>
                  <a:cubicBezTo>
                    <a:pt x="176" y="400"/>
                    <a:pt x="193" y="394"/>
                    <a:pt x="204" y="385"/>
                  </a:cubicBezTo>
                  <a:cubicBezTo>
                    <a:pt x="187" y="385"/>
                    <a:pt x="187" y="385"/>
                    <a:pt x="187" y="385"/>
                  </a:cubicBezTo>
                  <a:cubicBezTo>
                    <a:pt x="182" y="385"/>
                    <a:pt x="178" y="381"/>
                    <a:pt x="178" y="376"/>
                  </a:cubicBezTo>
                  <a:cubicBezTo>
                    <a:pt x="178" y="366"/>
                    <a:pt x="178" y="366"/>
                    <a:pt x="178" y="366"/>
                  </a:cubicBezTo>
                  <a:cubicBezTo>
                    <a:pt x="178" y="361"/>
                    <a:pt x="182" y="357"/>
                    <a:pt x="187" y="357"/>
                  </a:cubicBezTo>
                  <a:cubicBezTo>
                    <a:pt x="328" y="357"/>
                    <a:pt x="328" y="357"/>
                    <a:pt x="328" y="357"/>
                  </a:cubicBezTo>
                  <a:cubicBezTo>
                    <a:pt x="333" y="357"/>
                    <a:pt x="336" y="361"/>
                    <a:pt x="336" y="366"/>
                  </a:cubicBezTo>
                  <a:close/>
                  <a:moveTo>
                    <a:pt x="183" y="95"/>
                  </a:moveTo>
                  <a:cubicBezTo>
                    <a:pt x="214" y="200"/>
                    <a:pt x="214" y="200"/>
                    <a:pt x="214" y="200"/>
                  </a:cubicBezTo>
                  <a:cubicBezTo>
                    <a:pt x="215" y="203"/>
                    <a:pt x="217" y="205"/>
                    <a:pt x="220" y="206"/>
                  </a:cubicBezTo>
                  <a:cubicBezTo>
                    <a:pt x="221" y="206"/>
                    <a:pt x="223" y="206"/>
                    <a:pt x="224" y="206"/>
                  </a:cubicBezTo>
                  <a:cubicBezTo>
                    <a:pt x="228" y="204"/>
                    <a:pt x="231" y="200"/>
                    <a:pt x="229" y="196"/>
                  </a:cubicBezTo>
                  <a:cubicBezTo>
                    <a:pt x="198" y="91"/>
                    <a:pt x="198" y="91"/>
                    <a:pt x="198" y="91"/>
                  </a:cubicBezTo>
                  <a:cubicBezTo>
                    <a:pt x="197" y="87"/>
                    <a:pt x="192" y="84"/>
                    <a:pt x="188" y="86"/>
                  </a:cubicBezTo>
                  <a:cubicBezTo>
                    <a:pt x="184" y="87"/>
                    <a:pt x="182" y="91"/>
                    <a:pt x="183" y="95"/>
                  </a:cubicBezTo>
                  <a:close/>
                  <a:moveTo>
                    <a:pt x="184" y="441"/>
                  </a:moveTo>
                  <a:cubicBezTo>
                    <a:pt x="175" y="432"/>
                    <a:pt x="160" y="432"/>
                    <a:pt x="151" y="441"/>
                  </a:cubicBezTo>
                  <a:cubicBezTo>
                    <a:pt x="142" y="450"/>
                    <a:pt x="142" y="465"/>
                    <a:pt x="151" y="474"/>
                  </a:cubicBezTo>
                  <a:cubicBezTo>
                    <a:pt x="160" y="483"/>
                    <a:pt x="175" y="483"/>
                    <a:pt x="184" y="474"/>
                  </a:cubicBezTo>
                  <a:cubicBezTo>
                    <a:pt x="193" y="465"/>
                    <a:pt x="193" y="450"/>
                    <a:pt x="184" y="441"/>
                  </a:cubicBezTo>
                  <a:close/>
                </a:path>
              </a:pathLst>
            </a:custGeom>
            <a:solidFill>
              <a:srgbClr val="545763"/>
            </a:solid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4" name="组合 13"/>
          <p:cNvGrpSpPr/>
          <p:nvPr userDrawn="1"/>
        </p:nvGrpSpPr>
        <p:grpSpPr>
          <a:xfrm>
            <a:off x="485462" y="384314"/>
            <a:ext cx="983150" cy="983150"/>
            <a:chOff x="485462" y="384314"/>
            <a:chExt cx="983150" cy="983150"/>
          </a:xfrm>
        </p:grpSpPr>
        <p:grpSp>
          <p:nvGrpSpPr>
            <p:cNvPr id="6" name="组合 5"/>
            <p:cNvGrpSpPr/>
            <p:nvPr userDrawn="1"/>
          </p:nvGrpSpPr>
          <p:grpSpPr>
            <a:xfrm>
              <a:off x="485462" y="384314"/>
              <a:ext cx="983150" cy="983150"/>
              <a:chOff x="5141769" y="1609518"/>
              <a:chExt cx="1504948" cy="1504948"/>
            </a:xfrm>
          </p:grpSpPr>
          <p:sp>
            <p:nvSpPr>
              <p:cNvPr id="7" name="椭圆 6"/>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nvGrpSpPr>
          <p:grpSpPr>
            <a:xfrm>
              <a:off x="759725" y="711201"/>
              <a:ext cx="459475" cy="311507"/>
              <a:chOff x="165605" y="4160117"/>
              <a:chExt cx="962026" cy="631825"/>
            </a:xfrm>
            <a:solidFill>
              <a:srgbClr val="545763"/>
            </a:solidFill>
          </p:grpSpPr>
          <p:sp>
            <p:nvSpPr>
              <p:cNvPr id="10" name="Freeform 113"/>
              <p:cNvSpPr/>
              <p:nvPr/>
            </p:nvSpPr>
            <p:spPr bwMode="auto">
              <a:xfrm>
                <a:off x="170368" y="4676054"/>
                <a:ext cx="957263" cy="115888"/>
              </a:xfrm>
              <a:custGeom>
                <a:avLst/>
                <a:gdLst>
                  <a:gd name="T0" fmla="*/ 145 w 255"/>
                  <a:gd name="T1" fmla="*/ 26 h 31"/>
                  <a:gd name="T2" fmla="*/ 145 w 255"/>
                  <a:gd name="T3" fmla="*/ 22 h 31"/>
                  <a:gd name="T4" fmla="*/ 253 w 255"/>
                  <a:gd name="T5" fmla="*/ 22 h 31"/>
                  <a:gd name="T6" fmla="*/ 251 w 255"/>
                  <a:gd name="T7" fmla="*/ 17 h 31"/>
                  <a:gd name="T8" fmla="*/ 157 w 255"/>
                  <a:gd name="T9" fmla="*/ 17 h 31"/>
                  <a:gd name="T10" fmla="*/ 157 w 255"/>
                  <a:gd name="T11" fmla="*/ 12 h 31"/>
                  <a:gd name="T12" fmla="*/ 248 w 255"/>
                  <a:gd name="T13" fmla="*/ 12 h 31"/>
                  <a:gd name="T14" fmla="*/ 193 w 255"/>
                  <a:gd name="T15" fmla="*/ 2 h 31"/>
                  <a:gd name="T16" fmla="*/ 136 w 255"/>
                  <a:gd name="T17" fmla="*/ 13 h 31"/>
                  <a:gd name="T18" fmla="*/ 136 w 255"/>
                  <a:gd name="T19" fmla="*/ 17 h 31"/>
                  <a:gd name="T20" fmla="*/ 127 w 255"/>
                  <a:gd name="T21" fmla="*/ 17 h 31"/>
                  <a:gd name="T22" fmla="*/ 119 w 255"/>
                  <a:gd name="T23" fmla="*/ 17 h 31"/>
                  <a:gd name="T24" fmla="*/ 119 w 255"/>
                  <a:gd name="T25" fmla="*/ 14 h 31"/>
                  <a:gd name="T26" fmla="*/ 61 w 255"/>
                  <a:gd name="T27" fmla="*/ 0 h 31"/>
                  <a:gd name="T28" fmla="*/ 6 w 255"/>
                  <a:gd name="T29" fmla="*/ 10 h 31"/>
                  <a:gd name="T30" fmla="*/ 97 w 255"/>
                  <a:gd name="T31" fmla="*/ 10 h 31"/>
                  <a:gd name="T32" fmla="*/ 97 w 255"/>
                  <a:gd name="T33" fmla="*/ 14 h 31"/>
                  <a:gd name="T34" fmla="*/ 2 w 255"/>
                  <a:gd name="T35" fmla="*/ 14 h 31"/>
                  <a:gd name="T36" fmla="*/ 2 w 255"/>
                  <a:gd name="T37" fmla="*/ 19 h 31"/>
                  <a:gd name="T38" fmla="*/ 109 w 255"/>
                  <a:gd name="T39" fmla="*/ 19 h 31"/>
                  <a:gd name="T40" fmla="*/ 109 w 255"/>
                  <a:gd name="T41" fmla="*/ 24 h 31"/>
                  <a:gd name="T42" fmla="*/ 1 w 255"/>
                  <a:gd name="T43" fmla="*/ 24 h 31"/>
                  <a:gd name="T44" fmla="*/ 0 w 255"/>
                  <a:gd name="T45" fmla="*/ 31 h 31"/>
                  <a:gd name="T46" fmla="*/ 255 w 255"/>
                  <a:gd name="T47" fmla="*/ 31 h 31"/>
                  <a:gd name="T48" fmla="*/ 254 w 255"/>
                  <a:gd name="T49" fmla="*/ 26 h 31"/>
                  <a:gd name="T50" fmla="*/ 145 w 255"/>
                  <a:gd name="T5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5" h="31">
                    <a:moveTo>
                      <a:pt x="145" y="26"/>
                    </a:moveTo>
                    <a:cubicBezTo>
                      <a:pt x="145" y="22"/>
                      <a:pt x="145" y="22"/>
                      <a:pt x="145" y="22"/>
                    </a:cubicBezTo>
                    <a:cubicBezTo>
                      <a:pt x="253" y="22"/>
                      <a:pt x="253" y="22"/>
                      <a:pt x="253" y="22"/>
                    </a:cubicBezTo>
                    <a:cubicBezTo>
                      <a:pt x="251" y="17"/>
                      <a:pt x="251" y="17"/>
                      <a:pt x="251" y="17"/>
                    </a:cubicBezTo>
                    <a:cubicBezTo>
                      <a:pt x="157" y="17"/>
                      <a:pt x="157" y="17"/>
                      <a:pt x="157" y="17"/>
                    </a:cubicBezTo>
                    <a:cubicBezTo>
                      <a:pt x="157" y="12"/>
                      <a:pt x="157" y="12"/>
                      <a:pt x="157" y="12"/>
                    </a:cubicBezTo>
                    <a:cubicBezTo>
                      <a:pt x="248" y="12"/>
                      <a:pt x="248" y="12"/>
                      <a:pt x="248" y="12"/>
                    </a:cubicBezTo>
                    <a:cubicBezTo>
                      <a:pt x="242" y="8"/>
                      <a:pt x="223" y="2"/>
                      <a:pt x="193" y="2"/>
                    </a:cubicBezTo>
                    <a:cubicBezTo>
                      <a:pt x="163" y="2"/>
                      <a:pt x="142" y="8"/>
                      <a:pt x="136" y="13"/>
                    </a:cubicBezTo>
                    <a:cubicBezTo>
                      <a:pt x="136" y="17"/>
                      <a:pt x="136" y="17"/>
                      <a:pt x="136" y="17"/>
                    </a:cubicBezTo>
                    <a:cubicBezTo>
                      <a:pt x="127" y="17"/>
                      <a:pt x="127" y="17"/>
                      <a:pt x="127" y="17"/>
                    </a:cubicBezTo>
                    <a:cubicBezTo>
                      <a:pt x="119" y="17"/>
                      <a:pt x="119" y="17"/>
                      <a:pt x="119" y="17"/>
                    </a:cubicBezTo>
                    <a:cubicBezTo>
                      <a:pt x="119" y="14"/>
                      <a:pt x="119" y="14"/>
                      <a:pt x="119" y="14"/>
                    </a:cubicBezTo>
                    <a:cubicBezTo>
                      <a:pt x="119" y="9"/>
                      <a:pt x="99" y="0"/>
                      <a:pt x="61" y="0"/>
                    </a:cubicBezTo>
                    <a:cubicBezTo>
                      <a:pt x="33" y="0"/>
                      <a:pt x="14" y="5"/>
                      <a:pt x="6" y="10"/>
                    </a:cubicBezTo>
                    <a:cubicBezTo>
                      <a:pt x="97" y="10"/>
                      <a:pt x="97" y="10"/>
                      <a:pt x="97" y="10"/>
                    </a:cubicBezTo>
                    <a:cubicBezTo>
                      <a:pt x="97" y="14"/>
                      <a:pt x="97" y="14"/>
                      <a:pt x="97" y="14"/>
                    </a:cubicBezTo>
                    <a:cubicBezTo>
                      <a:pt x="2" y="14"/>
                      <a:pt x="2" y="14"/>
                      <a:pt x="2" y="14"/>
                    </a:cubicBezTo>
                    <a:cubicBezTo>
                      <a:pt x="2" y="19"/>
                      <a:pt x="2" y="19"/>
                      <a:pt x="2" y="19"/>
                    </a:cubicBezTo>
                    <a:cubicBezTo>
                      <a:pt x="109" y="19"/>
                      <a:pt x="109" y="19"/>
                      <a:pt x="109" y="19"/>
                    </a:cubicBezTo>
                    <a:cubicBezTo>
                      <a:pt x="109" y="24"/>
                      <a:pt x="109" y="24"/>
                      <a:pt x="109" y="24"/>
                    </a:cubicBezTo>
                    <a:cubicBezTo>
                      <a:pt x="1" y="24"/>
                      <a:pt x="1" y="24"/>
                      <a:pt x="1" y="24"/>
                    </a:cubicBezTo>
                    <a:cubicBezTo>
                      <a:pt x="0" y="31"/>
                      <a:pt x="0" y="31"/>
                      <a:pt x="0" y="31"/>
                    </a:cubicBezTo>
                    <a:cubicBezTo>
                      <a:pt x="255" y="31"/>
                      <a:pt x="255" y="31"/>
                      <a:pt x="255" y="31"/>
                    </a:cubicBezTo>
                    <a:cubicBezTo>
                      <a:pt x="254" y="26"/>
                      <a:pt x="254" y="26"/>
                      <a:pt x="254" y="26"/>
                    </a:cubicBezTo>
                    <a:lnTo>
                      <a:pt x="145"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1" name="Freeform 114"/>
              <p:cNvSpPr>
                <a:spLocks noEditPoints="1"/>
              </p:cNvSpPr>
              <p:nvPr/>
            </p:nvSpPr>
            <p:spPr bwMode="auto">
              <a:xfrm>
                <a:off x="165605" y="4160117"/>
                <a:ext cx="465138" cy="568325"/>
              </a:xfrm>
              <a:custGeom>
                <a:avLst/>
                <a:gdLst>
                  <a:gd name="T0" fmla="*/ 62 w 124"/>
                  <a:gd name="T1" fmla="*/ 134 h 151"/>
                  <a:gd name="T2" fmla="*/ 124 w 124"/>
                  <a:gd name="T3" fmla="*/ 151 h 151"/>
                  <a:gd name="T4" fmla="*/ 124 w 124"/>
                  <a:gd name="T5" fmla="*/ 151 h 151"/>
                  <a:gd name="T6" fmla="*/ 124 w 124"/>
                  <a:gd name="T7" fmla="*/ 17 h 151"/>
                  <a:gd name="T8" fmla="*/ 124 w 124"/>
                  <a:gd name="T9" fmla="*/ 17 h 151"/>
                  <a:gd name="T10" fmla="*/ 62 w 124"/>
                  <a:gd name="T11" fmla="*/ 0 h 151"/>
                  <a:gd name="T12" fmla="*/ 1 w 124"/>
                  <a:gd name="T13" fmla="*/ 17 h 151"/>
                  <a:gd name="T14" fmla="*/ 0 w 124"/>
                  <a:gd name="T15" fmla="*/ 17 h 151"/>
                  <a:gd name="T16" fmla="*/ 0 w 124"/>
                  <a:gd name="T17" fmla="*/ 149 h 151"/>
                  <a:gd name="T18" fmla="*/ 62 w 124"/>
                  <a:gd name="T19" fmla="*/ 134 h 151"/>
                  <a:gd name="T20" fmla="*/ 111 w 124"/>
                  <a:gd name="T21" fmla="*/ 75 h 151"/>
                  <a:gd name="T22" fmla="*/ 61 w 124"/>
                  <a:gd name="T23" fmla="*/ 67 h 151"/>
                  <a:gd name="T24" fmla="*/ 12 w 124"/>
                  <a:gd name="T25" fmla="*/ 75 h 151"/>
                  <a:gd name="T26" fmla="*/ 12 w 124"/>
                  <a:gd name="T27" fmla="*/ 69 h 151"/>
                  <a:gd name="T28" fmla="*/ 61 w 124"/>
                  <a:gd name="T29" fmla="*/ 61 h 151"/>
                  <a:gd name="T30" fmla="*/ 111 w 124"/>
                  <a:gd name="T31" fmla="*/ 69 h 151"/>
                  <a:gd name="T32" fmla="*/ 111 w 124"/>
                  <a:gd name="T33" fmla="*/ 75 h 151"/>
                  <a:gd name="T34" fmla="*/ 12 w 124"/>
                  <a:gd name="T35" fmla="*/ 31 h 151"/>
                  <a:gd name="T36" fmla="*/ 61 w 124"/>
                  <a:gd name="T37" fmla="*/ 23 h 151"/>
                  <a:gd name="T38" fmla="*/ 111 w 124"/>
                  <a:gd name="T39" fmla="*/ 31 h 151"/>
                  <a:gd name="T40" fmla="*/ 111 w 124"/>
                  <a:gd name="T41" fmla="*/ 37 h 151"/>
                  <a:gd name="T42" fmla="*/ 61 w 124"/>
                  <a:gd name="T43" fmla="*/ 29 h 151"/>
                  <a:gd name="T44" fmla="*/ 12 w 124"/>
                  <a:gd name="T45" fmla="*/ 37 h 151"/>
                  <a:gd name="T46" fmla="*/ 12 w 124"/>
                  <a:gd name="T47" fmla="*/ 31 h 151"/>
                  <a:gd name="T48" fmla="*/ 12 w 124"/>
                  <a:gd name="T49" fmla="*/ 50 h 151"/>
                  <a:gd name="T50" fmla="*/ 61 w 124"/>
                  <a:gd name="T51" fmla="*/ 43 h 151"/>
                  <a:gd name="T52" fmla="*/ 111 w 124"/>
                  <a:gd name="T53" fmla="*/ 50 h 151"/>
                  <a:gd name="T54" fmla="*/ 111 w 124"/>
                  <a:gd name="T55" fmla="*/ 56 h 151"/>
                  <a:gd name="T56" fmla="*/ 61 w 124"/>
                  <a:gd name="T57" fmla="*/ 49 h 151"/>
                  <a:gd name="T58" fmla="*/ 12 w 124"/>
                  <a:gd name="T59" fmla="*/ 56 h 151"/>
                  <a:gd name="T60" fmla="*/ 12 w 124"/>
                  <a:gd name="T61" fmla="*/ 50 h 151"/>
                  <a:gd name="T62" fmla="*/ 12 w 124"/>
                  <a:gd name="T63" fmla="*/ 88 h 151"/>
                  <a:gd name="T64" fmla="*/ 61 w 124"/>
                  <a:gd name="T65" fmla="*/ 80 h 151"/>
                  <a:gd name="T66" fmla="*/ 111 w 124"/>
                  <a:gd name="T67" fmla="*/ 88 h 151"/>
                  <a:gd name="T68" fmla="*/ 111 w 124"/>
                  <a:gd name="T69" fmla="*/ 94 h 151"/>
                  <a:gd name="T70" fmla="*/ 61 w 124"/>
                  <a:gd name="T71" fmla="*/ 87 h 151"/>
                  <a:gd name="T72" fmla="*/ 12 w 124"/>
                  <a:gd name="T73" fmla="*/ 94 h 151"/>
                  <a:gd name="T74" fmla="*/ 12 w 124"/>
                  <a:gd name="T75" fmla="*/ 8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51">
                    <a:moveTo>
                      <a:pt x="62" y="134"/>
                    </a:moveTo>
                    <a:cubicBezTo>
                      <a:pt x="96" y="134"/>
                      <a:pt x="124" y="141"/>
                      <a:pt x="124" y="151"/>
                    </a:cubicBezTo>
                    <a:cubicBezTo>
                      <a:pt x="124" y="151"/>
                      <a:pt x="124" y="151"/>
                      <a:pt x="124" y="151"/>
                    </a:cubicBezTo>
                    <a:cubicBezTo>
                      <a:pt x="124" y="17"/>
                      <a:pt x="124" y="17"/>
                      <a:pt x="124" y="17"/>
                    </a:cubicBezTo>
                    <a:cubicBezTo>
                      <a:pt x="124" y="17"/>
                      <a:pt x="124" y="17"/>
                      <a:pt x="124" y="17"/>
                    </a:cubicBezTo>
                    <a:cubicBezTo>
                      <a:pt x="122" y="8"/>
                      <a:pt x="95" y="0"/>
                      <a:pt x="62" y="0"/>
                    </a:cubicBezTo>
                    <a:cubicBezTo>
                      <a:pt x="29" y="0"/>
                      <a:pt x="2" y="8"/>
                      <a:pt x="1" y="17"/>
                    </a:cubicBezTo>
                    <a:cubicBezTo>
                      <a:pt x="0" y="17"/>
                      <a:pt x="0" y="17"/>
                      <a:pt x="0" y="17"/>
                    </a:cubicBezTo>
                    <a:cubicBezTo>
                      <a:pt x="0" y="149"/>
                      <a:pt x="0" y="149"/>
                      <a:pt x="0" y="149"/>
                    </a:cubicBezTo>
                    <a:cubicBezTo>
                      <a:pt x="4" y="140"/>
                      <a:pt x="30" y="134"/>
                      <a:pt x="62" y="134"/>
                    </a:cubicBezTo>
                    <a:close/>
                    <a:moveTo>
                      <a:pt x="111" y="75"/>
                    </a:moveTo>
                    <a:cubicBezTo>
                      <a:pt x="103" y="71"/>
                      <a:pt x="86" y="67"/>
                      <a:pt x="61" y="67"/>
                    </a:cubicBezTo>
                    <a:cubicBezTo>
                      <a:pt x="37" y="67"/>
                      <a:pt x="20" y="71"/>
                      <a:pt x="12" y="75"/>
                    </a:cubicBezTo>
                    <a:cubicBezTo>
                      <a:pt x="12" y="69"/>
                      <a:pt x="12" y="69"/>
                      <a:pt x="12" y="69"/>
                    </a:cubicBezTo>
                    <a:cubicBezTo>
                      <a:pt x="17" y="66"/>
                      <a:pt x="35" y="61"/>
                      <a:pt x="61" y="61"/>
                    </a:cubicBezTo>
                    <a:cubicBezTo>
                      <a:pt x="88" y="61"/>
                      <a:pt x="105" y="66"/>
                      <a:pt x="111" y="69"/>
                    </a:cubicBezTo>
                    <a:lnTo>
                      <a:pt x="111" y="75"/>
                    </a:lnTo>
                    <a:close/>
                    <a:moveTo>
                      <a:pt x="12" y="31"/>
                    </a:moveTo>
                    <a:cubicBezTo>
                      <a:pt x="17" y="28"/>
                      <a:pt x="35" y="23"/>
                      <a:pt x="61" y="23"/>
                    </a:cubicBezTo>
                    <a:cubicBezTo>
                      <a:pt x="88" y="23"/>
                      <a:pt x="105" y="28"/>
                      <a:pt x="111" y="31"/>
                    </a:cubicBezTo>
                    <a:cubicBezTo>
                      <a:pt x="111" y="37"/>
                      <a:pt x="111" y="37"/>
                      <a:pt x="111" y="37"/>
                    </a:cubicBezTo>
                    <a:cubicBezTo>
                      <a:pt x="103" y="33"/>
                      <a:pt x="86" y="29"/>
                      <a:pt x="61" y="29"/>
                    </a:cubicBezTo>
                    <a:cubicBezTo>
                      <a:pt x="37" y="29"/>
                      <a:pt x="20" y="33"/>
                      <a:pt x="12" y="37"/>
                    </a:cubicBezTo>
                    <a:lnTo>
                      <a:pt x="12" y="31"/>
                    </a:lnTo>
                    <a:close/>
                    <a:moveTo>
                      <a:pt x="12" y="50"/>
                    </a:moveTo>
                    <a:cubicBezTo>
                      <a:pt x="17" y="48"/>
                      <a:pt x="34" y="43"/>
                      <a:pt x="61" y="43"/>
                    </a:cubicBezTo>
                    <a:cubicBezTo>
                      <a:pt x="88" y="43"/>
                      <a:pt x="105" y="48"/>
                      <a:pt x="111" y="50"/>
                    </a:cubicBezTo>
                    <a:cubicBezTo>
                      <a:pt x="111" y="56"/>
                      <a:pt x="111" y="56"/>
                      <a:pt x="111" y="56"/>
                    </a:cubicBezTo>
                    <a:cubicBezTo>
                      <a:pt x="103" y="53"/>
                      <a:pt x="86" y="49"/>
                      <a:pt x="61" y="49"/>
                    </a:cubicBezTo>
                    <a:cubicBezTo>
                      <a:pt x="37" y="49"/>
                      <a:pt x="20" y="53"/>
                      <a:pt x="12" y="56"/>
                    </a:cubicBezTo>
                    <a:lnTo>
                      <a:pt x="12" y="50"/>
                    </a:lnTo>
                    <a:close/>
                    <a:moveTo>
                      <a:pt x="12" y="88"/>
                    </a:moveTo>
                    <a:cubicBezTo>
                      <a:pt x="17" y="85"/>
                      <a:pt x="34" y="80"/>
                      <a:pt x="61" y="80"/>
                    </a:cubicBezTo>
                    <a:cubicBezTo>
                      <a:pt x="88" y="80"/>
                      <a:pt x="105" y="85"/>
                      <a:pt x="111" y="88"/>
                    </a:cubicBezTo>
                    <a:cubicBezTo>
                      <a:pt x="111" y="94"/>
                      <a:pt x="111" y="94"/>
                      <a:pt x="111" y="94"/>
                    </a:cubicBezTo>
                    <a:cubicBezTo>
                      <a:pt x="103" y="91"/>
                      <a:pt x="86" y="87"/>
                      <a:pt x="61" y="87"/>
                    </a:cubicBezTo>
                    <a:cubicBezTo>
                      <a:pt x="37" y="87"/>
                      <a:pt x="20" y="91"/>
                      <a:pt x="12" y="94"/>
                    </a:cubicBezTo>
                    <a:lnTo>
                      <a:pt x="12" y="88"/>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2" name="Freeform 115"/>
              <p:cNvSpPr/>
              <p:nvPr/>
            </p:nvSpPr>
            <p:spPr bwMode="auto">
              <a:xfrm>
                <a:off x="927605" y="4239492"/>
                <a:ext cx="131763" cy="134938"/>
              </a:xfrm>
              <a:custGeom>
                <a:avLst/>
                <a:gdLst>
                  <a:gd name="T0" fmla="*/ 35 w 35"/>
                  <a:gd name="T1" fmla="*/ 36 h 36"/>
                  <a:gd name="T2" fmla="*/ 35 w 35"/>
                  <a:gd name="T3" fmla="*/ 6 h 36"/>
                  <a:gd name="T4" fmla="*/ 0 w 35"/>
                  <a:gd name="T5" fmla="*/ 0 h 36"/>
                  <a:gd name="T6" fmla="*/ 0 w 35"/>
                  <a:gd name="T7" fmla="*/ 31 h 36"/>
                  <a:gd name="T8" fmla="*/ 35 w 35"/>
                  <a:gd name="T9" fmla="*/ 36 h 36"/>
                </a:gdLst>
                <a:ahLst/>
                <a:cxnLst>
                  <a:cxn ang="0">
                    <a:pos x="T0" y="T1"/>
                  </a:cxn>
                  <a:cxn ang="0">
                    <a:pos x="T2" y="T3"/>
                  </a:cxn>
                  <a:cxn ang="0">
                    <a:pos x="T4" y="T5"/>
                  </a:cxn>
                  <a:cxn ang="0">
                    <a:pos x="T6" y="T7"/>
                  </a:cxn>
                  <a:cxn ang="0">
                    <a:pos x="T8" y="T9"/>
                  </a:cxn>
                </a:cxnLst>
                <a:rect l="0" t="0" r="r" b="b"/>
                <a:pathLst>
                  <a:path w="35" h="36">
                    <a:moveTo>
                      <a:pt x="35" y="36"/>
                    </a:moveTo>
                    <a:cubicBezTo>
                      <a:pt x="35" y="6"/>
                      <a:pt x="35" y="6"/>
                      <a:pt x="35" y="6"/>
                    </a:cubicBezTo>
                    <a:cubicBezTo>
                      <a:pt x="29" y="4"/>
                      <a:pt x="17" y="1"/>
                      <a:pt x="0" y="0"/>
                    </a:cubicBezTo>
                    <a:cubicBezTo>
                      <a:pt x="0" y="31"/>
                      <a:pt x="0" y="31"/>
                      <a:pt x="0" y="31"/>
                    </a:cubicBezTo>
                    <a:cubicBezTo>
                      <a:pt x="15" y="32"/>
                      <a:pt x="26" y="34"/>
                      <a:pt x="35" y="36"/>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3" name="Freeform 116"/>
              <p:cNvSpPr>
                <a:spLocks noEditPoints="1"/>
              </p:cNvSpPr>
              <p:nvPr/>
            </p:nvSpPr>
            <p:spPr bwMode="auto">
              <a:xfrm>
                <a:off x="660905" y="4168054"/>
                <a:ext cx="466725" cy="568325"/>
              </a:xfrm>
              <a:custGeom>
                <a:avLst/>
                <a:gdLst>
                  <a:gd name="T0" fmla="*/ 124 w 124"/>
                  <a:gd name="T1" fmla="*/ 17 h 151"/>
                  <a:gd name="T2" fmla="*/ 62 w 124"/>
                  <a:gd name="T3" fmla="*/ 0 h 151"/>
                  <a:gd name="T4" fmla="*/ 1 w 124"/>
                  <a:gd name="T5" fmla="*/ 17 h 151"/>
                  <a:gd name="T6" fmla="*/ 0 w 124"/>
                  <a:gd name="T7" fmla="*/ 17 h 151"/>
                  <a:gd name="T8" fmla="*/ 0 w 124"/>
                  <a:gd name="T9" fmla="*/ 148 h 151"/>
                  <a:gd name="T10" fmla="*/ 62 w 124"/>
                  <a:gd name="T11" fmla="*/ 133 h 151"/>
                  <a:gd name="T12" fmla="*/ 124 w 124"/>
                  <a:gd name="T13" fmla="*/ 151 h 151"/>
                  <a:gd name="T14" fmla="*/ 124 w 124"/>
                  <a:gd name="T15" fmla="*/ 151 h 151"/>
                  <a:gd name="T16" fmla="*/ 124 w 124"/>
                  <a:gd name="T17" fmla="*/ 17 h 151"/>
                  <a:gd name="T18" fmla="*/ 112 w 124"/>
                  <a:gd name="T19" fmla="*/ 76 h 151"/>
                  <a:gd name="T20" fmla="*/ 112 w 124"/>
                  <a:gd name="T21" fmla="*/ 82 h 151"/>
                  <a:gd name="T22" fmla="*/ 62 w 124"/>
                  <a:gd name="T23" fmla="*/ 74 h 151"/>
                  <a:gd name="T24" fmla="*/ 13 w 124"/>
                  <a:gd name="T25" fmla="*/ 82 h 151"/>
                  <a:gd name="T26" fmla="*/ 13 w 124"/>
                  <a:gd name="T27" fmla="*/ 76 h 151"/>
                  <a:gd name="T28" fmla="*/ 62 w 124"/>
                  <a:gd name="T29" fmla="*/ 68 h 151"/>
                  <a:gd name="T30" fmla="*/ 112 w 124"/>
                  <a:gd name="T31" fmla="*/ 76 h 151"/>
                  <a:gd name="T32" fmla="*/ 13 w 124"/>
                  <a:gd name="T33" fmla="*/ 30 h 151"/>
                  <a:gd name="T34" fmla="*/ 55 w 124"/>
                  <a:gd name="T35" fmla="*/ 22 h 151"/>
                  <a:gd name="T36" fmla="*/ 55 w 124"/>
                  <a:gd name="T37" fmla="*/ 28 h 151"/>
                  <a:gd name="T38" fmla="*/ 13 w 124"/>
                  <a:gd name="T39" fmla="*/ 36 h 151"/>
                  <a:gd name="T40" fmla="*/ 13 w 124"/>
                  <a:gd name="T41" fmla="*/ 30 h 151"/>
                  <a:gd name="T42" fmla="*/ 13 w 124"/>
                  <a:gd name="T43" fmla="*/ 49 h 151"/>
                  <a:gd name="T44" fmla="*/ 55 w 124"/>
                  <a:gd name="T45" fmla="*/ 42 h 151"/>
                  <a:gd name="T46" fmla="*/ 55 w 124"/>
                  <a:gd name="T47" fmla="*/ 48 h 151"/>
                  <a:gd name="T48" fmla="*/ 13 w 124"/>
                  <a:gd name="T49" fmla="*/ 55 h 151"/>
                  <a:gd name="T50" fmla="*/ 13 w 124"/>
                  <a:gd name="T51" fmla="*/ 49 h 151"/>
                  <a:gd name="T52" fmla="*/ 112 w 124"/>
                  <a:gd name="T53" fmla="*/ 119 h 151"/>
                  <a:gd name="T54" fmla="*/ 62 w 124"/>
                  <a:gd name="T55" fmla="*/ 112 h 151"/>
                  <a:gd name="T56" fmla="*/ 13 w 124"/>
                  <a:gd name="T57" fmla="*/ 119 h 151"/>
                  <a:gd name="T58" fmla="*/ 13 w 124"/>
                  <a:gd name="T59" fmla="*/ 114 h 151"/>
                  <a:gd name="T60" fmla="*/ 62 w 124"/>
                  <a:gd name="T61" fmla="*/ 106 h 151"/>
                  <a:gd name="T62" fmla="*/ 112 w 124"/>
                  <a:gd name="T63" fmla="*/ 114 h 151"/>
                  <a:gd name="T64" fmla="*/ 112 w 124"/>
                  <a:gd name="T65" fmla="*/ 119 h 151"/>
                  <a:gd name="T66" fmla="*/ 112 w 124"/>
                  <a:gd name="T67" fmla="*/ 100 h 151"/>
                  <a:gd name="T68" fmla="*/ 62 w 124"/>
                  <a:gd name="T69" fmla="*/ 92 h 151"/>
                  <a:gd name="T70" fmla="*/ 13 w 124"/>
                  <a:gd name="T71" fmla="*/ 100 h 151"/>
                  <a:gd name="T72" fmla="*/ 13 w 124"/>
                  <a:gd name="T73" fmla="*/ 94 h 151"/>
                  <a:gd name="T74" fmla="*/ 62 w 124"/>
                  <a:gd name="T75" fmla="*/ 86 h 151"/>
                  <a:gd name="T76" fmla="*/ 112 w 124"/>
                  <a:gd name="T77" fmla="*/ 94 h 151"/>
                  <a:gd name="T78" fmla="*/ 112 w 124"/>
                  <a:gd name="T79" fmla="*/ 100 h 151"/>
                  <a:gd name="T80" fmla="*/ 112 w 124"/>
                  <a:gd name="T81" fmla="*/ 65 h 151"/>
                  <a:gd name="T82" fmla="*/ 65 w 124"/>
                  <a:gd name="T83" fmla="*/ 57 h 151"/>
                  <a:gd name="T84" fmla="*/ 65 w 124"/>
                  <a:gd name="T85" fmla="*/ 12 h 151"/>
                  <a:gd name="T86" fmla="*/ 112 w 124"/>
                  <a:gd name="T87" fmla="*/ 21 h 151"/>
                  <a:gd name="T88" fmla="*/ 112 w 124"/>
                  <a:gd name="T89"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4" h="151">
                    <a:moveTo>
                      <a:pt x="124" y="17"/>
                    </a:moveTo>
                    <a:cubicBezTo>
                      <a:pt x="123" y="7"/>
                      <a:pt x="96" y="0"/>
                      <a:pt x="62" y="0"/>
                    </a:cubicBezTo>
                    <a:cubicBezTo>
                      <a:pt x="29" y="0"/>
                      <a:pt x="2" y="7"/>
                      <a:pt x="1" y="17"/>
                    </a:cubicBezTo>
                    <a:cubicBezTo>
                      <a:pt x="0" y="17"/>
                      <a:pt x="0" y="17"/>
                      <a:pt x="0" y="17"/>
                    </a:cubicBezTo>
                    <a:cubicBezTo>
                      <a:pt x="0" y="148"/>
                      <a:pt x="0" y="148"/>
                      <a:pt x="0" y="148"/>
                    </a:cubicBezTo>
                    <a:cubicBezTo>
                      <a:pt x="4" y="140"/>
                      <a:pt x="30" y="133"/>
                      <a:pt x="62" y="133"/>
                    </a:cubicBezTo>
                    <a:cubicBezTo>
                      <a:pt x="96" y="133"/>
                      <a:pt x="124" y="141"/>
                      <a:pt x="124" y="151"/>
                    </a:cubicBezTo>
                    <a:cubicBezTo>
                      <a:pt x="124" y="151"/>
                      <a:pt x="124" y="151"/>
                      <a:pt x="124" y="151"/>
                    </a:cubicBezTo>
                    <a:cubicBezTo>
                      <a:pt x="124" y="17"/>
                      <a:pt x="124" y="17"/>
                      <a:pt x="124" y="17"/>
                    </a:cubicBezTo>
                    <a:close/>
                    <a:moveTo>
                      <a:pt x="112" y="76"/>
                    </a:moveTo>
                    <a:cubicBezTo>
                      <a:pt x="112" y="82"/>
                      <a:pt x="112" y="82"/>
                      <a:pt x="112" y="82"/>
                    </a:cubicBezTo>
                    <a:cubicBezTo>
                      <a:pt x="104" y="78"/>
                      <a:pt x="87" y="74"/>
                      <a:pt x="62" y="74"/>
                    </a:cubicBezTo>
                    <a:cubicBezTo>
                      <a:pt x="38" y="74"/>
                      <a:pt x="21" y="78"/>
                      <a:pt x="13" y="82"/>
                    </a:cubicBezTo>
                    <a:cubicBezTo>
                      <a:pt x="13" y="76"/>
                      <a:pt x="13" y="76"/>
                      <a:pt x="13" y="76"/>
                    </a:cubicBezTo>
                    <a:cubicBezTo>
                      <a:pt x="18" y="73"/>
                      <a:pt x="35" y="68"/>
                      <a:pt x="62" y="68"/>
                    </a:cubicBezTo>
                    <a:cubicBezTo>
                      <a:pt x="89" y="68"/>
                      <a:pt x="106" y="73"/>
                      <a:pt x="112" y="76"/>
                    </a:cubicBezTo>
                    <a:close/>
                    <a:moveTo>
                      <a:pt x="13" y="30"/>
                    </a:moveTo>
                    <a:cubicBezTo>
                      <a:pt x="18" y="27"/>
                      <a:pt x="32" y="23"/>
                      <a:pt x="55" y="22"/>
                    </a:cubicBezTo>
                    <a:cubicBezTo>
                      <a:pt x="55" y="28"/>
                      <a:pt x="55" y="28"/>
                      <a:pt x="55" y="28"/>
                    </a:cubicBezTo>
                    <a:cubicBezTo>
                      <a:pt x="34" y="29"/>
                      <a:pt x="20" y="33"/>
                      <a:pt x="13" y="36"/>
                    </a:cubicBezTo>
                    <a:lnTo>
                      <a:pt x="13" y="30"/>
                    </a:lnTo>
                    <a:close/>
                    <a:moveTo>
                      <a:pt x="13" y="49"/>
                    </a:moveTo>
                    <a:cubicBezTo>
                      <a:pt x="18" y="47"/>
                      <a:pt x="32" y="42"/>
                      <a:pt x="55" y="42"/>
                    </a:cubicBezTo>
                    <a:cubicBezTo>
                      <a:pt x="55" y="48"/>
                      <a:pt x="55" y="48"/>
                      <a:pt x="55" y="48"/>
                    </a:cubicBezTo>
                    <a:cubicBezTo>
                      <a:pt x="34" y="49"/>
                      <a:pt x="20" y="52"/>
                      <a:pt x="13" y="55"/>
                    </a:cubicBezTo>
                    <a:lnTo>
                      <a:pt x="13" y="49"/>
                    </a:lnTo>
                    <a:close/>
                    <a:moveTo>
                      <a:pt x="112" y="119"/>
                    </a:moveTo>
                    <a:cubicBezTo>
                      <a:pt x="104" y="116"/>
                      <a:pt x="87" y="112"/>
                      <a:pt x="62" y="112"/>
                    </a:cubicBezTo>
                    <a:cubicBezTo>
                      <a:pt x="38" y="112"/>
                      <a:pt x="21" y="116"/>
                      <a:pt x="13" y="119"/>
                    </a:cubicBezTo>
                    <a:cubicBezTo>
                      <a:pt x="13" y="114"/>
                      <a:pt x="13" y="114"/>
                      <a:pt x="13" y="114"/>
                    </a:cubicBezTo>
                    <a:cubicBezTo>
                      <a:pt x="18" y="111"/>
                      <a:pt x="35" y="106"/>
                      <a:pt x="62" y="106"/>
                    </a:cubicBezTo>
                    <a:cubicBezTo>
                      <a:pt x="89" y="106"/>
                      <a:pt x="106" y="111"/>
                      <a:pt x="112" y="114"/>
                    </a:cubicBezTo>
                    <a:lnTo>
                      <a:pt x="112" y="119"/>
                    </a:lnTo>
                    <a:close/>
                    <a:moveTo>
                      <a:pt x="112" y="100"/>
                    </a:moveTo>
                    <a:cubicBezTo>
                      <a:pt x="104" y="97"/>
                      <a:pt x="87" y="92"/>
                      <a:pt x="62" y="92"/>
                    </a:cubicBezTo>
                    <a:cubicBezTo>
                      <a:pt x="38" y="92"/>
                      <a:pt x="21" y="97"/>
                      <a:pt x="13" y="100"/>
                    </a:cubicBezTo>
                    <a:cubicBezTo>
                      <a:pt x="13" y="94"/>
                      <a:pt x="13" y="94"/>
                      <a:pt x="13" y="94"/>
                    </a:cubicBezTo>
                    <a:cubicBezTo>
                      <a:pt x="18" y="91"/>
                      <a:pt x="36" y="86"/>
                      <a:pt x="62" y="86"/>
                    </a:cubicBezTo>
                    <a:cubicBezTo>
                      <a:pt x="89" y="86"/>
                      <a:pt x="106" y="91"/>
                      <a:pt x="112" y="94"/>
                    </a:cubicBezTo>
                    <a:lnTo>
                      <a:pt x="112" y="100"/>
                    </a:lnTo>
                    <a:close/>
                    <a:moveTo>
                      <a:pt x="112" y="65"/>
                    </a:moveTo>
                    <a:cubicBezTo>
                      <a:pt x="106" y="62"/>
                      <a:pt x="90" y="57"/>
                      <a:pt x="65" y="57"/>
                    </a:cubicBezTo>
                    <a:cubicBezTo>
                      <a:pt x="65" y="12"/>
                      <a:pt x="65" y="12"/>
                      <a:pt x="65" y="12"/>
                    </a:cubicBezTo>
                    <a:cubicBezTo>
                      <a:pt x="90" y="13"/>
                      <a:pt x="107" y="18"/>
                      <a:pt x="112" y="21"/>
                    </a:cubicBezTo>
                    <a:lnTo>
                      <a:pt x="112" y="65"/>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12" name="组合 11"/>
          <p:cNvGrpSpPr/>
          <p:nvPr userDrawn="1"/>
        </p:nvGrpSpPr>
        <p:grpSpPr>
          <a:xfrm>
            <a:off x="485462" y="384314"/>
            <a:ext cx="983150" cy="983150"/>
            <a:chOff x="485462" y="384314"/>
            <a:chExt cx="983150" cy="983150"/>
          </a:xfrm>
        </p:grpSpPr>
        <p:grpSp>
          <p:nvGrpSpPr>
            <p:cNvPr id="6" name="组合 5"/>
            <p:cNvGrpSpPr/>
            <p:nvPr userDrawn="1"/>
          </p:nvGrpSpPr>
          <p:grpSpPr>
            <a:xfrm>
              <a:off x="485462" y="384314"/>
              <a:ext cx="983150" cy="983150"/>
              <a:chOff x="5141769" y="1609518"/>
              <a:chExt cx="1504948" cy="1504948"/>
            </a:xfrm>
          </p:grpSpPr>
          <p:sp>
            <p:nvSpPr>
              <p:cNvPr id="7" name="椭圆 6"/>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nvGrpSpPr>
          <p:grpSpPr>
            <a:xfrm>
              <a:off x="775303" y="677331"/>
              <a:ext cx="410031" cy="397963"/>
              <a:chOff x="4848730" y="4134717"/>
              <a:chExt cx="795338" cy="788988"/>
            </a:xfrm>
            <a:solidFill>
              <a:srgbClr val="545763"/>
            </a:solidFill>
          </p:grpSpPr>
          <p:sp>
            <p:nvSpPr>
              <p:cNvPr id="10" name="Freeform 124"/>
              <p:cNvSpPr>
                <a:spLocks noEditPoints="1"/>
              </p:cNvSpPr>
              <p:nvPr/>
            </p:nvSpPr>
            <p:spPr bwMode="auto">
              <a:xfrm>
                <a:off x="4848730" y="4134717"/>
                <a:ext cx="322263" cy="769938"/>
              </a:xfrm>
              <a:custGeom>
                <a:avLst/>
                <a:gdLst>
                  <a:gd name="T0" fmla="*/ 52 w 86"/>
                  <a:gd name="T1" fmla="*/ 200 h 205"/>
                  <a:gd name="T2" fmla="*/ 43 w 86"/>
                  <a:gd name="T3" fmla="*/ 192 h 205"/>
                  <a:gd name="T4" fmla="*/ 52 w 86"/>
                  <a:gd name="T5" fmla="*/ 184 h 205"/>
                  <a:gd name="T6" fmla="*/ 55 w 86"/>
                  <a:gd name="T7" fmla="*/ 184 h 205"/>
                  <a:gd name="T8" fmla="*/ 61 w 86"/>
                  <a:gd name="T9" fmla="*/ 167 h 205"/>
                  <a:gd name="T10" fmla="*/ 58 w 86"/>
                  <a:gd name="T11" fmla="*/ 168 h 205"/>
                  <a:gd name="T12" fmla="*/ 54 w 86"/>
                  <a:gd name="T13" fmla="*/ 165 h 205"/>
                  <a:gd name="T14" fmla="*/ 58 w 86"/>
                  <a:gd name="T15" fmla="*/ 161 h 205"/>
                  <a:gd name="T16" fmla="*/ 62 w 86"/>
                  <a:gd name="T17" fmla="*/ 164 h 205"/>
                  <a:gd name="T18" fmla="*/ 72 w 86"/>
                  <a:gd name="T19" fmla="*/ 134 h 205"/>
                  <a:gd name="T20" fmla="*/ 72 w 86"/>
                  <a:gd name="T21" fmla="*/ 21 h 205"/>
                  <a:gd name="T22" fmla="*/ 76 w 86"/>
                  <a:gd name="T23" fmla="*/ 21 h 205"/>
                  <a:gd name="T24" fmla="*/ 86 w 86"/>
                  <a:gd name="T25" fmla="*/ 10 h 205"/>
                  <a:gd name="T26" fmla="*/ 76 w 86"/>
                  <a:gd name="T27" fmla="*/ 0 h 205"/>
                  <a:gd name="T28" fmla="*/ 11 w 86"/>
                  <a:gd name="T29" fmla="*/ 0 h 205"/>
                  <a:gd name="T30" fmla="*/ 0 w 86"/>
                  <a:gd name="T31" fmla="*/ 10 h 205"/>
                  <a:gd name="T32" fmla="*/ 11 w 86"/>
                  <a:gd name="T33" fmla="*/ 21 h 205"/>
                  <a:gd name="T34" fmla="*/ 16 w 86"/>
                  <a:gd name="T35" fmla="*/ 21 h 205"/>
                  <a:gd name="T36" fmla="*/ 16 w 86"/>
                  <a:gd name="T37" fmla="*/ 188 h 205"/>
                  <a:gd name="T38" fmla="*/ 33 w 86"/>
                  <a:gd name="T39" fmla="*/ 205 h 205"/>
                  <a:gd name="T40" fmla="*/ 55 w 86"/>
                  <a:gd name="T41" fmla="*/ 205 h 205"/>
                  <a:gd name="T42" fmla="*/ 58 w 86"/>
                  <a:gd name="T43" fmla="*/ 205 h 205"/>
                  <a:gd name="T44" fmla="*/ 55 w 86"/>
                  <a:gd name="T45" fmla="*/ 199 h 205"/>
                  <a:gd name="T46" fmla="*/ 52 w 86"/>
                  <a:gd name="T47" fmla="*/ 200 h 205"/>
                  <a:gd name="T48" fmla="*/ 28 w 86"/>
                  <a:gd name="T49" fmla="*/ 135 h 205"/>
                  <a:gd name="T50" fmla="*/ 28 w 86"/>
                  <a:gd name="T51" fmla="*/ 21 h 205"/>
                  <a:gd name="T52" fmla="*/ 59 w 86"/>
                  <a:gd name="T53" fmla="*/ 21 h 205"/>
                  <a:gd name="T54" fmla="*/ 59 w 86"/>
                  <a:gd name="T55" fmla="*/ 135 h 205"/>
                  <a:gd name="T56" fmla="*/ 28 w 86"/>
                  <a:gd name="T57" fmla="*/ 13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205">
                    <a:moveTo>
                      <a:pt x="52" y="200"/>
                    </a:moveTo>
                    <a:cubicBezTo>
                      <a:pt x="47" y="200"/>
                      <a:pt x="43" y="196"/>
                      <a:pt x="43" y="192"/>
                    </a:cubicBezTo>
                    <a:cubicBezTo>
                      <a:pt x="43" y="187"/>
                      <a:pt x="47" y="184"/>
                      <a:pt x="52" y="184"/>
                    </a:cubicBezTo>
                    <a:cubicBezTo>
                      <a:pt x="53" y="184"/>
                      <a:pt x="54" y="184"/>
                      <a:pt x="55" y="184"/>
                    </a:cubicBezTo>
                    <a:cubicBezTo>
                      <a:pt x="61" y="167"/>
                      <a:pt x="61" y="167"/>
                      <a:pt x="61" y="167"/>
                    </a:cubicBezTo>
                    <a:cubicBezTo>
                      <a:pt x="60" y="168"/>
                      <a:pt x="59" y="168"/>
                      <a:pt x="58" y="168"/>
                    </a:cubicBezTo>
                    <a:cubicBezTo>
                      <a:pt x="55" y="168"/>
                      <a:pt x="54" y="167"/>
                      <a:pt x="54" y="165"/>
                    </a:cubicBezTo>
                    <a:cubicBezTo>
                      <a:pt x="54" y="162"/>
                      <a:pt x="55" y="161"/>
                      <a:pt x="58" y="161"/>
                    </a:cubicBezTo>
                    <a:cubicBezTo>
                      <a:pt x="60" y="161"/>
                      <a:pt x="61" y="162"/>
                      <a:pt x="62" y="164"/>
                    </a:cubicBezTo>
                    <a:cubicBezTo>
                      <a:pt x="72" y="134"/>
                      <a:pt x="72" y="134"/>
                      <a:pt x="72" y="134"/>
                    </a:cubicBezTo>
                    <a:cubicBezTo>
                      <a:pt x="72" y="21"/>
                      <a:pt x="72" y="21"/>
                      <a:pt x="72" y="21"/>
                    </a:cubicBezTo>
                    <a:cubicBezTo>
                      <a:pt x="76" y="21"/>
                      <a:pt x="76" y="21"/>
                      <a:pt x="76" y="21"/>
                    </a:cubicBezTo>
                    <a:cubicBezTo>
                      <a:pt x="82" y="21"/>
                      <a:pt x="86" y="16"/>
                      <a:pt x="86" y="10"/>
                    </a:cubicBezTo>
                    <a:cubicBezTo>
                      <a:pt x="86" y="5"/>
                      <a:pt x="82" y="0"/>
                      <a:pt x="76" y="0"/>
                    </a:cubicBezTo>
                    <a:cubicBezTo>
                      <a:pt x="11" y="0"/>
                      <a:pt x="11" y="0"/>
                      <a:pt x="11" y="0"/>
                    </a:cubicBezTo>
                    <a:cubicBezTo>
                      <a:pt x="5" y="0"/>
                      <a:pt x="0" y="5"/>
                      <a:pt x="0" y="10"/>
                    </a:cubicBezTo>
                    <a:cubicBezTo>
                      <a:pt x="0" y="16"/>
                      <a:pt x="5" y="21"/>
                      <a:pt x="11" y="21"/>
                    </a:cubicBezTo>
                    <a:cubicBezTo>
                      <a:pt x="16" y="21"/>
                      <a:pt x="16" y="21"/>
                      <a:pt x="16" y="21"/>
                    </a:cubicBezTo>
                    <a:cubicBezTo>
                      <a:pt x="16" y="188"/>
                      <a:pt x="16" y="188"/>
                      <a:pt x="16" y="188"/>
                    </a:cubicBezTo>
                    <a:cubicBezTo>
                      <a:pt x="16" y="198"/>
                      <a:pt x="23" y="205"/>
                      <a:pt x="33" y="205"/>
                    </a:cubicBezTo>
                    <a:cubicBezTo>
                      <a:pt x="55" y="205"/>
                      <a:pt x="55" y="205"/>
                      <a:pt x="55" y="205"/>
                    </a:cubicBezTo>
                    <a:cubicBezTo>
                      <a:pt x="56" y="205"/>
                      <a:pt x="57" y="205"/>
                      <a:pt x="58" y="205"/>
                    </a:cubicBezTo>
                    <a:cubicBezTo>
                      <a:pt x="57" y="203"/>
                      <a:pt x="56" y="201"/>
                      <a:pt x="55" y="199"/>
                    </a:cubicBezTo>
                    <a:cubicBezTo>
                      <a:pt x="54" y="200"/>
                      <a:pt x="53" y="200"/>
                      <a:pt x="52" y="200"/>
                    </a:cubicBezTo>
                    <a:close/>
                    <a:moveTo>
                      <a:pt x="28" y="135"/>
                    </a:moveTo>
                    <a:cubicBezTo>
                      <a:pt x="28" y="21"/>
                      <a:pt x="28" y="21"/>
                      <a:pt x="28" y="21"/>
                    </a:cubicBezTo>
                    <a:cubicBezTo>
                      <a:pt x="59" y="21"/>
                      <a:pt x="59" y="21"/>
                      <a:pt x="59" y="21"/>
                    </a:cubicBezTo>
                    <a:cubicBezTo>
                      <a:pt x="59" y="135"/>
                      <a:pt x="59" y="135"/>
                      <a:pt x="59" y="135"/>
                    </a:cubicBezTo>
                    <a:lnTo>
                      <a:pt x="28" y="135"/>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1" name="Freeform 125"/>
              <p:cNvSpPr>
                <a:spLocks noEditPoints="1"/>
              </p:cNvSpPr>
              <p:nvPr/>
            </p:nvSpPr>
            <p:spPr bwMode="auto">
              <a:xfrm>
                <a:off x="5066218" y="4198217"/>
                <a:ext cx="577850" cy="725488"/>
              </a:xfrm>
              <a:custGeom>
                <a:avLst/>
                <a:gdLst>
                  <a:gd name="T0" fmla="*/ 118 w 154"/>
                  <a:gd name="T1" fmla="*/ 69 h 193"/>
                  <a:gd name="T2" fmla="*/ 118 w 154"/>
                  <a:gd name="T3" fmla="*/ 22 h 193"/>
                  <a:gd name="T4" fmla="*/ 126 w 154"/>
                  <a:gd name="T5" fmla="*/ 11 h 193"/>
                  <a:gd name="T6" fmla="*/ 115 w 154"/>
                  <a:gd name="T7" fmla="*/ 0 h 193"/>
                  <a:gd name="T8" fmla="*/ 39 w 154"/>
                  <a:gd name="T9" fmla="*/ 0 h 193"/>
                  <a:gd name="T10" fmla="*/ 28 w 154"/>
                  <a:gd name="T11" fmla="*/ 11 h 193"/>
                  <a:gd name="T12" fmla="*/ 34 w 154"/>
                  <a:gd name="T13" fmla="*/ 21 h 193"/>
                  <a:gd name="T14" fmla="*/ 34 w 154"/>
                  <a:gd name="T15" fmla="*/ 69 h 193"/>
                  <a:gd name="T16" fmla="*/ 0 w 154"/>
                  <a:gd name="T17" fmla="*/ 174 h 193"/>
                  <a:gd name="T18" fmla="*/ 19 w 154"/>
                  <a:gd name="T19" fmla="*/ 192 h 193"/>
                  <a:gd name="T20" fmla="*/ 19 w 154"/>
                  <a:gd name="T21" fmla="*/ 192 h 193"/>
                  <a:gd name="T22" fmla="*/ 19 w 154"/>
                  <a:gd name="T23" fmla="*/ 192 h 193"/>
                  <a:gd name="T24" fmla="*/ 25 w 154"/>
                  <a:gd name="T25" fmla="*/ 193 h 193"/>
                  <a:gd name="T26" fmla="*/ 129 w 154"/>
                  <a:gd name="T27" fmla="*/ 193 h 193"/>
                  <a:gd name="T28" fmla="*/ 154 w 154"/>
                  <a:gd name="T29" fmla="*/ 174 h 193"/>
                  <a:gd name="T30" fmla="*/ 118 w 154"/>
                  <a:gd name="T31" fmla="*/ 69 h 193"/>
                  <a:gd name="T32" fmla="*/ 49 w 154"/>
                  <a:gd name="T33" fmla="*/ 72 h 193"/>
                  <a:gd name="T34" fmla="*/ 49 w 154"/>
                  <a:gd name="T35" fmla="*/ 26 h 193"/>
                  <a:gd name="T36" fmla="*/ 104 w 154"/>
                  <a:gd name="T37" fmla="*/ 26 h 193"/>
                  <a:gd name="T38" fmla="*/ 104 w 154"/>
                  <a:gd name="T39" fmla="*/ 72 h 193"/>
                  <a:gd name="T40" fmla="*/ 109 w 154"/>
                  <a:gd name="T41" fmla="*/ 87 h 193"/>
                  <a:gd name="T42" fmla="*/ 44 w 154"/>
                  <a:gd name="T43" fmla="*/ 87 h 193"/>
                  <a:gd name="T44" fmla="*/ 49 w 154"/>
                  <a:gd name="T45" fmla="*/ 72 h 193"/>
                  <a:gd name="T46" fmla="*/ 58 w 154"/>
                  <a:gd name="T47" fmla="*/ 138 h 193"/>
                  <a:gd name="T48" fmla="*/ 54 w 154"/>
                  <a:gd name="T49" fmla="*/ 135 h 193"/>
                  <a:gd name="T50" fmla="*/ 58 w 154"/>
                  <a:gd name="T51" fmla="*/ 131 h 193"/>
                  <a:gd name="T52" fmla="*/ 62 w 154"/>
                  <a:gd name="T53" fmla="*/ 135 h 193"/>
                  <a:gd name="T54" fmla="*/ 58 w 154"/>
                  <a:gd name="T55" fmla="*/ 138 h 193"/>
                  <a:gd name="T56" fmla="*/ 80 w 154"/>
                  <a:gd name="T57" fmla="*/ 146 h 193"/>
                  <a:gd name="T58" fmla="*/ 76 w 154"/>
                  <a:gd name="T59" fmla="*/ 142 h 193"/>
                  <a:gd name="T60" fmla="*/ 80 w 154"/>
                  <a:gd name="T61" fmla="*/ 138 h 193"/>
                  <a:gd name="T62" fmla="*/ 84 w 154"/>
                  <a:gd name="T63" fmla="*/ 142 h 193"/>
                  <a:gd name="T64" fmla="*/ 80 w 154"/>
                  <a:gd name="T65" fmla="*/ 146 h 193"/>
                  <a:gd name="T66" fmla="*/ 80 w 154"/>
                  <a:gd name="T67" fmla="*/ 108 h 193"/>
                  <a:gd name="T68" fmla="*/ 84 w 154"/>
                  <a:gd name="T69" fmla="*/ 104 h 193"/>
                  <a:gd name="T70" fmla="*/ 88 w 154"/>
                  <a:gd name="T71" fmla="*/ 108 h 193"/>
                  <a:gd name="T72" fmla="*/ 84 w 154"/>
                  <a:gd name="T73" fmla="*/ 111 h 193"/>
                  <a:gd name="T74" fmla="*/ 80 w 154"/>
                  <a:gd name="T75" fmla="*/ 108 h 193"/>
                  <a:gd name="T76" fmla="*/ 90 w 154"/>
                  <a:gd name="T77" fmla="*/ 173 h 193"/>
                  <a:gd name="T78" fmla="*/ 86 w 154"/>
                  <a:gd name="T79" fmla="*/ 169 h 193"/>
                  <a:gd name="T80" fmla="*/ 90 w 154"/>
                  <a:gd name="T81" fmla="*/ 165 h 193"/>
                  <a:gd name="T82" fmla="*/ 94 w 154"/>
                  <a:gd name="T83" fmla="*/ 169 h 193"/>
                  <a:gd name="T84" fmla="*/ 90 w 154"/>
                  <a:gd name="T85" fmla="*/ 173 h 193"/>
                  <a:gd name="T86" fmla="*/ 104 w 154"/>
                  <a:gd name="T87" fmla="*/ 145 h 193"/>
                  <a:gd name="T88" fmla="*/ 108 w 154"/>
                  <a:gd name="T89" fmla="*/ 141 h 193"/>
                  <a:gd name="T90" fmla="*/ 112 w 154"/>
                  <a:gd name="T91" fmla="*/ 145 h 193"/>
                  <a:gd name="T92" fmla="*/ 108 w 154"/>
                  <a:gd name="T93" fmla="*/ 149 h 193"/>
                  <a:gd name="T94" fmla="*/ 104 w 154"/>
                  <a:gd name="T95" fmla="*/ 145 h 193"/>
                  <a:gd name="T96" fmla="*/ 117 w 154"/>
                  <a:gd name="T97" fmla="*/ 167 h 193"/>
                  <a:gd name="T98" fmla="*/ 109 w 154"/>
                  <a:gd name="T99" fmla="*/ 159 h 193"/>
                  <a:gd name="T100" fmla="*/ 117 w 154"/>
                  <a:gd name="T101" fmla="*/ 151 h 193"/>
                  <a:gd name="T102" fmla="*/ 126 w 154"/>
                  <a:gd name="T103" fmla="*/ 159 h 193"/>
                  <a:gd name="T104" fmla="*/ 117 w 154"/>
                  <a:gd name="T105"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93">
                    <a:moveTo>
                      <a:pt x="118" y="69"/>
                    </a:moveTo>
                    <a:cubicBezTo>
                      <a:pt x="118" y="22"/>
                      <a:pt x="118" y="22"/>
                      <a:pt x="118" y="22"/>
                    </a:cubicBezTo>
                    <a:cubicBezTo>
                      <a:pt x="123" y="20"/>
                      <a:pt x="126" y="16"/>
                      <a:pt x="126" y="11"/>
                    </a:cubicBezTo>
                    <a:cubicBezTo>
                      <a:pt x="126" y="5"/>
                      <a:pt x="121" y="0"/>
                      <a:pt x="115" y="0"/>
                    </a:cubicBezTo>
                    <a:cubicBezTo>
                      <a:pt x="39" y="0"/>
                      <a:pt x="39" y="0"/>
                      <a:pt x="39" y="0"/>
                    </a:cubicBezTo>
                    <a:cubicBezTo>
                      <a:pt x="33" y="0"/>
                      <a:pt x="28" y="5"/>
                      <a:pt x="28" y="11"/>
                    </a:cubicBezTo>
                    <a:cubicBezTo>
                      <a:pt x="28" y="16"/>
                      <a:pt x="31" y="19"/>
                      <a:pt x="34" y="21"/>
                    </a:cubicBezTo>
                    <a:cubicBezTo>
                      <a:pt x="34" y="69"/>
                      <a:pt x="34" y="69"/>
                      <a:pt x="34" y="69"/>
                    </a:cubicBezTo>
                    <a:cubicBezTo>
                      <a:pt x="0" y="174"/>
                      <a:pt x="0" y="174"/>
                      <a:pt x="0" y="174"/>
                    </a:cubicBezTo>
                    <a:cubicBezTo>
                      <a:pt x="0" y="183"/>
                      <a:pt x="8" y="190"/>
                      <a:pt x="19" y="192"/>
                    </a:cubicBezTo>
                    <a:cubicBezTo>
                      <a:pt x="19" y="192"/>
                      <a:pt x="19" y="192"/>
                      <a:pt x="19" y="192"/>
                    </a:cubicBezTo>
                    <a:cubicBezTo>
                      <a:pt x="19" y="192"/>
                      <a:pt x="19" y="192"/>
                      <a:pt x="19" y="192"/>
                    </a:cubicBezTo>
                    <a:cubicBezTo>
                      <a:pt x="21" y="193"/>
                      <a:pt x="23" y="193"/>
                      <a:pt x="25" y="193"/>
                    </a:cubicBezTo>
                    <a:cubicBezTo>
                      <a:pt x="129" y="193"/>
                      <a:pt x="129" y="193"/>
                      <a:pt x="129" y="193"/>
                    </a:cubicBezTo>
                    <a:cubicBezTo>
                      <a:pt x="143" y="193"/>
                      <a:pt x="154" y="184"/>
                      <a:pt x="154" y="174"/>
                    </a:cubicBezTo>
                    <a:lnTo>
                      <a:pt x="118" y="69"/>
                    </a:lnTo>
                    <a:close/>
                    <a:moveTo>
                      <a:pt x="49" y="72"/>
                    </a:moveTo>
                    <a:cubicBezTo>
                      <a:pt x="49" y="26"/>
                      <a:pt x="49" y="26"/>
                      <a:pt x="49" y="26"/>
                    </a:cubicBezTo>
                    <a:cubicBezTo>
                      <a:pt x="104" y="26"/>
                      <a:pt x="104" y="26"/>
                      <a:pt x="104" y="26"/>
                    </a:cubicBezTo>
                    <a:cubicBezTo>
                      <a:pt x="104" y="72"/>
                      <a:pt x="104" y="72"/>
                      <a:pt x="104" y="72"/>
                    </a:cubicBezTo>
                    <a:cubicBezTo>
                      <a:pt x="109" y="87"/>
                      <a:pt x="109" y="87"/>
                      <a:pt x="109" y="87"/>
                    </a:cubicBezTo>
                    <a:cubicBezTo>
                      <a:pt x="44" y="87"/>
                      <a:pt x="44" y="87"/>
                      <a:pt x="44" y="87"/>
                    </a:cubicBezTo>
                    <a:lnTo>
                      <a:pt x="49" y="72"/>
                    </a:lnTo>
                    <a:close/>
                    <a:moveTo>
                      <a:pt x="58" y="138"/>
                    </a:moveTo>
                    <a:cubicBezTo>
                      <a:pt x="55" y="138"/>
                      <a:pt x="54" y="137"/>
                      <a:pt x="54" y="135"/>
                    </a:cubicBezTo>
                    <a:cubicBezTo>
                      <a:pt x="54" y="132"/>
                      <a:pt x="55" y="131"/>
                      <a:pt x="58" y="131"/>
                    </a:cubicBezTo>
                    <a:cubicBezTo>
                      <a:pt x="60" y="131"/>
                      <a:pt x="62" y="132"/>
                      <a:pt x="62" y="135"/>
                    </a:cubicBezTo>
                    <a:cubicBezTo>
                      <a:pt x="62" y="137"/>
                      <a:pt x="60" y="138"/>
                      <a:pt x="58" y="138"/>
                    </a:cubicBezTo>
                    <a:close/>
                    <a:moveTo>
                      <a:pt x="80" y="146"/>
                    </a:moveTo>
                    <a:cubicBezTo>
                      <a:pt x="78" y="146"/>
                      <a:pt x="76" y="144"/>
                      <a:pt x="76" y="142"/>
                    </a:cubicBezTo>
                    <a:cubicBezTo>
                      <a:pt x="76" y="140"/>
                      <a:pt x="78" y="138"/>
                      <a:pt x="80" y="138"/>
                    </a:cubicBezTo>
                    <a:cubicBezTo>
                      <a:pt x="82" y="138"/>
                      <a:pt x="84" y="140"/>
                      <a:pt x="84" y="142"/>
                    </a:cubicBezTo>
                    <a:cubicBezTo>
                      <a:pt x="84" y="144"/>
                      <a:pt x="82" y="146"/>
                      <a:pt x="80" y="146"/>
                    </a:cubicBezTo>
                    <a:close/>
                    <a:moveTo>
                      <a:pt x="80" y="108"/>
                    </a:moveTo>
                    <a:cubicBezTo>
                      <a:pt x="80" y="105"/>
                      <a:pt x="82" y="104"/>
                      <a:pt x="84" y="104"/>
                    </a:cubicBezTo>
                    <a:cubicBezTo>
                      <a:pt x="87" y="104"/>
                      <a:pt x="88" y="105"/>
                      <a:pt x="88" y="108"/>
                    </a:cubicBezTo>
                    <a:cubicBezTo>
                      <a:pt x="88" y="110"/>
                      <a:pt x="87" y="111"/>
                      <a:pt x="84" y="111"/>
                    </a:cubicBezTo>
                    <a:cubicBezTo>
                      <a:pt x="82" y="111"/>
                      <a:pt x="80" y="110"/>
                      <a:pt x="80" y="108"/>
                    </a:cubicBezTo>
                    <a:close/>
                    <a:moveTo>
                      <a:pt x="90" y="173"/>
                    </a:moveTo>
                    <a:cubicBezTo>
                      <a:pt x="88" y="173"/>
                      <a:pt x="86" y="171"/>
                      <a:pt x="86" y="169"/>
                    </a:cubicBezTo>
                    <a:cubicBezTo>
                      <a:pt x="86" y="167"/>
                      <a:pt x="88" y="165"/>
                      <a:pt x="90" y="165"/>
                    </a:cubicBezTo>
                    <a:cubicBezTo>
                      <a:pt x="92" y="165"/>
                      <a:pt x="94" y="167"/>
                      <a:pt x="94" y="169"/>
                    </a:cubicBezTo>
                    <a:cubicBezTo>
                      <a:pt x="94" y="171"/>
                      <a:pt x="92" y="173"/>
                      <a:pt x="90" y="173"/>
                    </a:cubicBezTo>
                    <a:close/>
                    <a:moveTo>
                      <a:pt x="104" y="145"/>
                    </a:moveTo>
                    <a:cubicBezTo>
                      <a:pt x="104" y="143"/>
                      <a:pt x="106" y="141"/>
                      <a:pt x="108" y="141"/>
                    </a:cubicBezTo>
                    <a:cubicBezTo>
                      <a:pt x="110" y="141"/>
                      <a:pt x="112" y="143"/>
                      <a:pt x="112" y="145"/>
                    </a:cubicBezTo>
                    <a:cubicBezTo>
                      <a:pt x="112" y="147"/>
                      <a:pt x="110" y="149"/>
                      <a:pt x="108" y="149"/>
                    </a:cubicBezTo>
                    <a:cubicBezTo>
                      <a:pt x="106" y="149"/>
                      <a:pt x="104" y="147"/>
                      <a:pt x="104" y="145"/>
                    </a:cubicBezTo>
                    <a:close/>
                    <a:moveTo>
                      <a:pt x="117" y="167"/>
                    </a:moveTo>
                    <a:cubicBezTo>
                      <a:pt x="113" y="167"/>
                      <a:pt x="109" y="164"/>
                      <a:pt x="109" y="159"/>
                    </a:cubicBezTo>
                    <a:cubicBezTo>
                      <a:pt x="109" y="155"/>
                      <a:pt x="113" y="151"/>
                      <a:pt x="117" y="151"/>
                    </a:cubicBezTo>
                    <a:cubicBezTo>
                      <a:pt x="122" y="151"/>
                      <a:pt x="126" y="155"/>
                      <a:pt x="126" y="159"/>
                    </a:cubicBezTo>
                    <a:cubicBezTo>
                      <a:pt x="126" y="164"/>
                      <a:pt x="122" y="167"/>
                      <a:pt x="117" y="167"/>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grpSp>
        <p:nvGrpSpPr>
          <p:cNvPr id="12" name="组合 11"/>
          <p:cNvGrpSpPr/>
          <p:nvPr userDrawn="1"/>
        </p:nvGrpSpPr>
        <p:grpSpPr>
          <a:xfrm>
            <a:off x="485462" y="384314"/>
            <a:ext cx="983150" cy="983150"/>
            <a:chOff x="485462" y="384314"/>
            <a:chExt cx="983150" cy="983150"/>
          </a:xfrm>
        </p:grpSpPr>
        <p:grpSp>
          <p:nvGrpSpPr>
            <p:cNvPr id="6" name="组合 5"/>
            <p:cNvGrpSpPr/>
            <p:nvPr userDrawn="1"/>
          </p:nvGrpSpPr>
          <p:grpSpPr>
            <a:xfrm>
              <a:off x="485462" y="384314"/>
              <a:ext cx="983150" cy="983150"/>
              <a:chOff x="5141769" y="1609518"/>
              <a:chExt cx="1504948" cy="1504948"/>
            </a:xfrm>
          </p:grpSpPr>
          <p:sp>
            <p:nvSpPr>
              <p:cNvPr id="7" name="椭圆 6"/>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userDrawn="1"/>
          </p:nvGrpSpPr>
          <p:grpSpPr>
            <a:xfrm>
              <a:off x="774087" y="719071"/>
              <a:ext cx="379246" cy="325979"/>
              <a:chOff x="1653093" y="4101379"/>
              <a:chExt cx="968375" cy="781050"/>
            </a:xfrm>
            <a:solidFill>
              <a:srgbClr val="545763"/>
            </a:solidFill>
          </p:grpSpPr>
          <p:sp>
            <p:nvSpPr>
              <p:cNvPr id="10" name="Freeform 119"/>
              <p:cNvSpPr>
                <a:spLocks noEditPoints="1"/>
              </p:cNvSpPr>
              <p:nvPr/>
            </p:nvSpPr>
            <p:spPr bwMode="auto">
              <a:xfrm>
                <a:off x="1653093" y="4228379"/>
                <a:ext cx="649288" cy="654050"/>
              </a:xfrm>
              <a:custGeom>
                <a:avLst/>
                <a:gdLst>
                  <a:gd name="T0" fmla="*/ 138 w 173"/>
                  <a:gd name="T1" fmla="*/ 157 h 174"/>
                  <a:gd name="T2" fmla="*/ 105 w 173"/>
                  <a:gd name="T3" fmla="*/ 157 h 174"/>
                  <a:gd name="T4" fmla="*/ 105 w 173"/>
                  <a:gd name="T5" fmla="*/ 134 h 174"/>
                  <a:gd name="T6" fmla="*/ 167 w 173"/>
                  <a:gd name="T7" fmla="*/ 134 h 174"/>
                  <a:gd name="T8" fmla="*/ 173 w 173"/>
                  <a:gd name="T9" fmla="*/ 128 h 174"/>
                  <a:gd name="T10" fmla="*/ 173 w 173"/>
                  <a:gd name="T11" fmla="*/ 6 h 174"/>
                  <a:gd name="T12" fmla="*/ 167 w 173"/>
                  <a:gd name="T13" fmla="*/ 0 h 174"/>
                  <a:gd name="T14" fmla="*/ 7 w 173"/>
                  <a:gd name="T15" fmla="*/ 0 h 174"/>
                  <a:gd name="T16" fmla="*/ 0 w 173"/>
                  <a:gd name="T17" fmla="*/ 6 h 174"/>
                  <a:gd name="T18" fmla="*/ 0 w 173"/>
                  <a:gd name="T19" fmla="*/ 128 h 174"/>
                  <a:gd name="T20" fmla="*/ 7 w 173"/>
                  <a:gd name="T21" fmla="*/ 134 h 174"/>
                  <a:gd name="T22" fmla="*/ 69 w 173"/>
                  <a:gd name="T23" fmla="*/ 134 h 174"/>
                  <a:gd name="T24" fmla="*/ 69 w 173"/>
                  <a:gd name="T25" fmla="*/ 157 h 174"/>
                  <a:gd name="T26" fmla="*/ 35 w 173"/>
                  <a:gd name="T27" fmla="*/ 157 h 174"/>
                  <a:gd name="T28" fmla="*/ 28 w 173"/>
                  <a:gd name="T29" fmla="*/ 165 h 174"/>
                  <a:gd name="T30" fmla="*/ 28 w 173"/>
                  <a:gd name="T31" fmla="*/ 174 h 174"/>
                  <a:gd name="T32" fmla="*/ 146 w 173"/>
                  <a:gd name="T33" fmla="*/ 174 h 174"/>
                  <a:gd name="T34" fmla="*/ 146 w 173"/>
                  <a:gd name="T35" fmla="*/ 165 h 174"/>
                  <a:gd name="T36" fmla="*/ 138 w 173"/>
                  <a:gd name="T37" fmla="*/ 157 h 174"/>
                  <a:gd name="T38" fmla="*/ 19 w 173"/>
                  <a:gd name="T39" fmla="*/ 116 h 174"/>
                  <a:gd name="T40" fmla="*/ 19 w 173"/>
                  <a:gd name="T41" fmla="*/ 18 h 174"/>
                  <a:gd name="T42" fmla="*/ 155 w 173"/>
                  <a:gd name="T43" fmla="*/ 18 h 174"/>
                  <a:gd name="T44" fmla="*/ 155 w 173"/>
                  <a:gd name="T45" fmla="*/ 116 h 174"/>
                  <a:gd name="T46" fmla="*/ 19 w 173"/>
                  <a:gd name="T47" fmla="*/ 11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174">
                    <a:moveTo>
                      <a:pt x="138" y="157"/>
                    </a:moveTo>
                    <a:cubicBezTo>
                      <a:pt x="105" y="157"/>
                      <a:pt x="105" y="157"/>
                      <a:pt x="105" y="157"/>
                    </a:cubicBezTo>
                    <a:cubicBezTo>
                      <a:pt x="105" y="134"/>
                      <a:pt x="105" y="134"/>
                      <a:pt x="105" y="134"/>
                    </a:cubicBezTo>
                    <a:cubicBezTo>
                      <a:pt x="167" y="134"/>
                      <a:pt x="167" y="134"/>
                      <a:pt x="167" y="134"/>
                    </a:cubicBezTo>
                    <a:cubicBezTo>
                      <a:pt x="171" y="134"/>
                      <a:pt x="173" y="131"/>
                      <a:pt x="173" y="128"/>
                    </a:cubicBezTo>
                    <a:cubicBezTo>
                      <a:pt x="173" y="6"/>
                      <a:pt x="173" y="6"/>
                      <a:pt x="173" y="6"/>
                    </a:cubicBezTo>
                    <a:cubicBezTo>
                      <a:pt x="173" y="2"/>
                      <a:pt x="171" y="0"/>
                      <a:pt x="167" y="0"/>
                    </a:cubicBezTo>
                    <a:cubicBezTo>
                      <a:pt x="7" y="0"/>
                      <a:pt x="7" y="0"/>
                      <a:pt x="7" y="0"/>
                    </a:cubicBezTo>
                    <a:cubicBezTo>
                      <a:pt x="3" y="0"/>
                      <a:pt x="0" y="2"/>
                      <a:pt x="0" y="6"/>
                    </a:cubicBezTo>
                    <a:cubicBezTo>
                      <a:pt x="0" y="128"/>
                      <a:pt x="0" y="128"/>
                      <a:pt x="0" y="128"/>
                    </a:cubicBezTo>
                    <a:cubicBezTo>
                      <a:pt x="0" y="131"/>
                      <a:pt x="3" y="134"/>
                      <a:pt x="7" y="134"/>
                    </a:cubicBezTo>
                    <a:cubicBezTo>
                      <a:pt x="69" y="134"/>
                      <a:pt x="69" y="134"/>
                      <a:pt x="69" y="134"/>
                    </a:cubicBezTo>
                    <a:cubicBezTo>
                      <a:pt x="69" y="157"/>
                      <a:pt x="69" y="157"/>
                      <a:pt x="69" y="157"/>
                    </a:cubicBezTo>
                    <a:cubicBezTo>
                      <a:pt x="35" y="157"/>
                      <a:pt x="35" y="157"/>
                      <a:pt x="35" y="157"/>
                    </a:cubicBezTo>
                    <a:cubicBezTo>
                      <a:pt x="31" y="157"/>
                      <a:pt x="28" y="160"/>
                      <a:pt x="28" y="165"/>
                    </a:cubicBezTo>
                    <a:cubicBezTo>
                      <a:pt x="28" y="174"/>
                      <a:pt x="28" y="174"/>
                      <a:pt x="28" y="174"/>
                    </a:cubicBezTo>
                    <a:cubicBezTo>
                      <a:pt x="146" y="174"/>
                      <a:pt x="146" y="174"/>
                      <a:pt x="146" y="174"/>
                    </a:cubicBezTo>
                    <a:cubicBezTo>
                      <a:pt x="146" y="165"/>
                      <a:pt x="146" y="165"/>
                      <a:pt x="146" y="165"/>
                    </a:cubicBezTo>
                    <a:cubicBezTo>
                      <a:pt x="146" y="160"/>
                      <a:pt x="142" y="157"/>
                      <a:pt x="138" y="157"/>
                    </a:cubicBezTo>
                    <a:close/>
                    <a:moveTo>
                      <a:pt x="19" y="116"/>
                    </a:moveTo>
                    <a:cubicBezTo>
                      <a:pt x="19" y="18"/>
                      <a:pt x="19" y="18"/>
                      <a:pt x="19" y="18"/>
                    </a:cubicBezTo>
                    <a:cubicBezTo>
                      <a:pt x="155" y="18"/>
                      <a:pt x="155" y="18"/>
                      <a:pt x="155" y="18"/>
                    </a:cubicBezTo>
                    <a:cubicBezTo>
                      <a:pt x="155" y="116"/>
                      <a:pt x="155" y="116"/>
                      <a:pt x="155" y="116"/>
                    </a:cubicBezTo>
                    <a:lnTo>
                      <a:pt x="19" y="116"/>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1" name="Freeform 120"/>
              <p:cNvSpPr>
                <a:spLocks noEditPoints="1"/>
              </p:cNvSpPr>
              <p:nvPr/>
            </p:nvSpPr>
            <p:spPr bwMode="auto">
              <a:xfrm>
                <a:off x="2038855" y="4101379"/>
                <a:ext cx="582613" cy="777875"/>
              </a:xfrm>
              <a:custGeom>
                <a:avLst/>
                <a:gdLst>
                  <a:gd name="T0" fmla="*/ 147 w 155"/>
                  <a:gd name="T1" fmla="*/ 0 h 207"/>
                  <a:gd name="T2" fmla="*/ 8 w 155"/>
                  <a:gd name="T3" fmla="*/ 0 h 207"/>
                  <a:gd name="T4" fmla="*/ 0 w 155"/>
                  <a:gd name="T5" fmla="*/ 7 h 207"/>
                  <a:gd name="T6" fmla="*/ 0 w 155"/>
                  <a:gd name="T7" fmla="*/ 29 h 207"/>
                  <a:gd name="T8" fmla="*/ 64 w 155"/>
                  <a:gd name="T9" fmla="*/ 29 h 207"/>
                  <a:gd name="T10" fmla="*/ 75 w 155"/>
                  <a:gd name="T11" fmla="*/ 40 h 207"/>
                  <a:gd name="T12" fmla="*/ 75 w 155"/>
                  <a:gd name="T13" fmla="*/ 162 h 207"/>
                  <a:gd name="T14" fmla="*/ 64 w 155"/>
                  <a:gd name="T15" fmla="*/ 173 h 207"/>
                  <a:gd name="T16" fmla="*/ 7 w 155"/>
                  <a:gd name="T17" fmla="*/ 173 h 207"/>
                  <a:gd name="T18" fmla="*/ 7 w 155"/>
                  <a:gd name="T19" fmla="*/ 186 h 207"/>
                  <a:gd name="T20" fmla="*/ 35 w 155"/>
                  <a:gd name="T21" fmla="*/ 186 h 207"/>
                  <a:gd name="T22" fmla="*/ 48 w 155"/>
                  <a:gd name="T23" fmla="*/ 199 h 207"/>
                  <a:gd name="T24" fmla="*/ 48 w 155"/>
                  <a:gd name="T25" fmla="*/ 207 h 207"/>
                  <a:gd name="T26" fmla="*/ 147 w 155"/>
                  <a:gd name="T27" fmla="*/ 207 h 207"/>
                  <a:gd name="T28" fmla="*/ 155 w 155"/>
                  <a:gd name="T29" fmla="*/ 200 h 207"/>
                  <a:gd name="T30" fmla="*/ 155 w 155"/>
                  <a:gd name="T31" fmla="*/ 7 h 207"/>
                  <a:gd name="T32" fmla="*/ 147 w 155"/>
                  <a:gd name="T33" fmla="*/ 0 h 207"/>
                  <a:gd name="T34" fmla="*/ 100 w 155"/>
                  <a:gd name="T35" fmla="*/ 114 h 207"/>
                  <a:gd name="T36" fmla="*/ 89 w 155"/>
                  <a:gd name="T37" fmla="*/ 103 h 207"/>
                  <a:gd name="T38" fmla="*/ 100 w 155"/>
                  <a:gd name="T39" fmla="*/ 93 h 207"/>
                  <a:gd name="T40" fmla="*/ 111 w 155"/>
                  <a:gd name="T41" fmla="*/ 103 h 207"/>
                  <a:gd name="T42" fmla="*/ 100 w 155"/>
                  <a:gd name="T43" fmla="*/ 114 h 207"/>
                  <a:gd name="T44" fmla="*/ 132 w 155"/>
                  <a:gd name="T45" fmla="*/ 114 h 207"/>
                  <a:gd name="T46" fmla="*/ 121 w 155"/>
                  <a:gd name="T47" fmla="*/ 103 h 207"/>
                  <a:gd name="T48" fmla="*/ 132 w 155"/>
                  <a:gd name="T49" fmla="*/ 93 h 207"/>
                  <a:gd name="T50" fmla="*/ 143 w 155"/>
                  <a:gd name="T51" fmla="*/ 103 h 207"/>
                  <a:gd name="T52" fmla="*/ 132 w 155"/>
                  <a:gd name="T53" fmla="*/ 114 h 207"/>
                  <a:gd name="T54" fmla="*/ 143 w 155"/>
                  <a:gd name="T55" fmla="*/ 75 h 207"/>
                  <a:gd name="T56" fmla="*/ 138 w 155"/>
                  <a:gd name="T57" fmla="*/ 80 h 207"/>
                  <a:gd name="T58" fmla="*/ 84 w 155"/>
                  <a:gd name="T59" fmla="*/ 80 h 207"/>
                  <a:gd name="T60" fmla="*/ 84 w 155"/>
                  <a:gd name="T61" fmla="*/ 34 h 207"/>
                  <a:gd name="T62" fmla="*/ 138 w 155"/>
                  <a:gd name="T63" fmla="*/ 34 h 207"/>
                  <a:gd name="T64" fmla="*/ 143 w 155"/>
                  <a:gd name="T65" fmla="*/ 39 h 207"/>
                  <a:gd name="T66" fmla="*/ 143 w 155"/>
                  <a:gd name="T67" fmla="*/ 7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 h="207">
                    <a:moveTo>
                      <a:pt x="147" y="0"/>
                    </a:moveTo>
                    <a:cubicBezTo>
                      <a:pt x="8" y="0"/>
                      <a:pt x="8" y="0"/>
                      <a:pt x="8" y="0"/>
                    </a:cubicBezTo>
                    <a:cubicBezTo>
                      <a:pt x="4" y="0"/>
                      <a:pt x="0" y="3"/>
                      <a:pt x="0" y="7"/>
                    </a:cubicBezTo>
                    <a:cubicBezTo>
                      <a:pt x="0" y="29"/>
                      <a:pt x="0" y="29"/>
                      <a:pt x="0" y="29"/>
                    </a:cubicBezTo>
                    <a:cubicBezTo>
                      <a:pt x="64" y="29"/>
                      <a:pt x="64" y="29"/>
                      <a:pt x="64" y="29"/>
                    </a:cubicBezTo>
                    <a:cubicBezTo>
                      <a:pt x="70" y="29"/>
                      <a:pt x="75" y="34"/>
                      <a:pt x="75" y="40"/>
                    </a:cubicBezTo>
                    <a:cubicBezTo>
                      <a:pt x="75" y="162"/>
                      <a:pt x="75" y="162"/>
                      <a:pt x="75" y="162"/>
                    </a:cubicBezTo>
                    <a:cubicBezTo>
                      <a:pt x="75" y="168"/>
                      <a:pt x="70" y="173"/>
                      <a:pt x="64" y="173"/>
                    </a:cubicBezTo>
                    <a:cubicBezTo>
                      <a:pt x="7" y="173"/>
                      <a:pt x="7" y="173"/>
                      <a:pt x="7" y="173"/>
                    </a:cubicBezTo>
                    <a:cubicBezTo>
                      <a:pt x="7" y="186"/>
                      <a:pt x="7" y="186"/>
                      <a:pt x="7" y="186"/>
                    </a:cubicBezTo>
                    <a:cubicBezTo>
                      <a:pt x="35" y="186"/>
                      <a:pt x="35" y="186"/>
                      <a:pt x="35" y="186"/>
                    </a:cubicBezTo>
                    <a:cubicBezTo>
                      <a:pt x="42" y="186"/>
                      <a:pt x="48" y="192"/>
                      <a:pt x="48" y="199"/>
                    </a:cubicBezTo>
                    <a:cubicBezTo>
                      <a:pt x="48" y="207"/>
                      <a:pt x="48" y="207"/>
                      <a:pt x="48" y="207"/>
                    </a:cubicBezTo>
                    <a:cubicBezTo>
                      <a:pt x="147" y="207"/>
                      <a:pt x="147" y="207"/>
                      <a:pt x="147" y="207"/>
                    </a:cubicBezTo>
                    <a:cubicBezTo>
                      <a:pt x="151" y="207"/>
                      <a:pt x="155" y="204"/>
                      <a:pt x="155" y="200"/>
                    </a:cubicBezTo>
                    <a:cubicBezTo>
                      <a:pt x="155" y="7"/>
                      <a:pt x="155" y="7"/>
                      <a:pt x="155" y="7"/>
                    </a:cubicBezTo>
                    <a:cubicBezTo>
                      <a:pt x="155" y="3"/>
                      <a:pt x="151" y="0"/>
                      <a:pt x="147" y="0"/>
                    </a:cubicBezTo>
                    <a:close/>
                    <a:moveTo>
                      <a:pt x="100" y="114"/>
                    </a:moveTo>
                    <a:cubicBezTo>
                      <a:pt x="94" y="114"/>
                      <a:pt x="89" y="109"/>
                      <a:pt x="89" y="103"/>
                    </a:cubicBezTo>
                    <a:cubicBezTo>
                      <a:pt x="89" y="98"/>
                      <a:pt x="94" y="93"/>
                      <a:pt x="100" y="93"/>
                    </a:cubicBezTo>
                    <a:cubicBezTo>
                      <a:pt x="106" y="93"/>
                      <a:pt x="111" y="98"/>
                      <a:pt x="111" y="103"/>
                    </a:cubicBezTo>
                    <a:cubicBezTo>
                      <a:pt x="111" y="109"/>
                      <a:pt x="106" y="114"/>
                      <a:pt x="100" y="114"/>
                    </a:cubicBezTo>
                    <a:close/>
                    <a:moveTo>
                      <a:pt x="132" y="114"/>
                    </a:moveTo>
                    <a:cubicBezTo>
                      <a:pt x="126" y="114"/>
                      <a:pt x="121" y="109"/>
                      <a:pt x="121" y="103"/>
                    </a:cubicBezTo>
                    <a:cubicBezTo>
                      <a:pt x="121" y="98"/>
                      <a:pt x="126" y="93"/>
                      <a:pt x="132" y="93"/>
                    </a:cubicBezTo>
                    <a:cubicBezTo>
                      <a:pt x="138" y="93"/>
                      <a:pt x="143" y="98"/>
                      <a:pt x="143" y="103"/>
                    </a:cubicBezTo>
                    <a:cubicBezTo>
                      <a:pt x="143" y="109"/>
                      <a:pt x="138" y="114"/>
                      <a:pt x="132" y="114"/>
                    </a:cubicBezTo>
                    <a:close/>
                    <a:moveTo>
                      <a:pt x="143" y="75"/>
                    </a:moveTo>
                    <a:cubicBezTo>
                      <a:pt x="143" y="78"/>
                      <a:pt x="140" y="80"/>
                      <a:pt x="138" y="80"/>
                    </a:cubicBezTo>
                    <a:cubicBezTo>
                      <a:pt x="84" y="80"/>
                      <a:pt x="84" y="80"/>
                      <a:pt x="84" y="80"/>
                    </a:cubicBezTo>
                    <a:cubicBezTo>
                      <a:pt x="84" y="34"/>
                      <a:pt x="84" y="34"/>
                      <a:pt x="84" y="34"/>
                    </a:cubicBezTo>
                    <a:cubicBezTo>
                      <a:pt x="138" y="34"/>
                      <a:pt x="138" y="34"/>
                      <a:pt x="138" y="34"/>
                    </a:cubicBezTo>
                    <a:cubicBezTo>
                      <a:pt x="140" y="34"/>
                      <a:pt x="143" y="37"/>
                      <a:pt x="143" y="39"/>
                    </a:cubicBezTo>
                    <a:lnTo>
                      <a:pt x="143" y="75"/>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lumMod val="85000"/>
              </a:schemeClr>
            </a:gs>
            <a:gs pos="0">
              <a:schemeClr val="bg1">
                <a:lumMod val="95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DEB99-AF2A-4E23-8BE6-FEFD5010424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B719F-1D09-40B9-8D45-21334681A53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6.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1381" y="2632118"/>
            <a:ext cx="8400026" cy="1322070"/>
          </a:xfrm>
          <a:prstGeom prst="rect">
            <a:avLst/>
          </a:prstGeom>
          <a:noFill/>
          <a:ln>
            <a:noFill/>
          </a:ln>
        </p:spPr>
        <p:txBody>
          <a:bodyPr wrap="square" rtlCol="0">
            <a:spAutoFit/>
          </a:bodyPr>
          <a:lstStyle/>
          <a:p>
            <a:pPr algn="ctr"/>
            <a:r>
              <a:rPr lang="zh-CN" altLang="en-US" sz="4000" b="1" dirty="0">
                <a:solidFill>
                  <a:schemeClr val="accent1">
                    <a:lumMod val="50000"/>
                  </a:schemeClr>
                </a:solidFill>
                <a:latin typeface="微软雅黑" panose="020B0503020204020204" pitchFamily="34" charset="-122"/>
                <a:ea typeface="微软雅黑" panose="020B0503020204020204" pitchFamily="34" charset="-122"/>
              </a:rPr>
              <a:t>基于scrapy分布式爬虫系统的开发与设计</a:t>
            </a:r>
            <a:endParaRPr lang="zh-CN" altLang="en-US" sz="40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984460" y="4872305"/>
            <a:ext cx="4477362" cy="368300"/>
            <a:chOff x="6607746" y="3591763"/>
            <a:chExt cx="4873054" cy="368300"/>
          </a:xfrm>
        </p:grpSpPr>
        <p:sp>
          <p:nvSpPr>
            <p:cNvPr id="8" name="文本框 7"/>
            <p:cNvSpPr txBox="1"/>
            <p:nvPr/>
          </p:nvSpPr>
          <p:spPr>
            <a:xfrm>
              <a:off x="6607746" y="3591763"/>
              <a:ext cx="2216939" cy="368300"/>
            </a:xfrm>
            <a:prstGeom prst="rect">
              <a:avLst/>
            </a:prstGeom>
            <a:noFill/>
            <a:ln>
              <a:noFill/>
            </a:ln>
          </p:spPr>
          <p:txBody>
            <a:bodyPr wrap="square" rtlCol="0">
              <a:spAutoFit/>
            </a:bodyPr>
            <a:lstStyle/>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答辩人：毛雷</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824685" y="3591763"/>
              <a:ext cx="2656115" cy="368300"/>
            </a:xfrm>
            <a:prstGeom prst="rect">
              <a:avLst/>
            </a:prstGeom>
            <a:noFill/>
            <a:ln>
              <a:noFill/>
            </a:ln>
          </p:spPr>
          <p:txBody>
            <a:bodyPr wrap="square" rtlCol="0">
              <a:spAutoFit/>
            </a:bodyPr>
            <a:lstStyle/>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指导老师：李靖</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grpSp>
      <p:cxnSp>
        <p:nvCxnSpPr>
          <p:cNvPr id="3" name="直接连接符 2"/>
          <p:cNvCxnSpPr/>
          <p:nvPr/>
        </p:nvCxnSpPr>
        <p:spPr>
          <a:xfrm>
            <a:off x="2358429" y="4643510"/>
            <a:ext cx="7779940" cy="25399"/>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291492" y="4174246"/>
            <a:ext cx="5580461" cy="398780"/>
          </a:xfrm>
          <a:prstGeom prst="rect">
            <a:avLst/>
          </a:prstGeom>
          <a:noFill/>
          <a:ln>
            <a:noFill/>
          </a:ln>
        </p:spPr>
        <p:txBody>
          <a:bodyPr wrap="square" rtlCol="0">
            <a:spAutoFit/>
          </a:bodyPr>
          <a:lstStyle/>
          <a:p>
            <a:pPr algn="ctr"/>
            <a:r>
              <a:rPr lang="zh-CN" sz="2000" b="1" dirty="0">
                <a:solidFill>
                  <a:schemeClr val="accent1">
                    <a:lumMod val="50000"/>
                  </a:schemeClr>
                </a:solidFill>
                <a:latin typeface="微软雅黑" panose="020B0503020204020204" pitchFamily="34" charset="-122"/>
                <a:ea typeface="宋体" panose="02010600030101010101" pitchFamily="2" charset="-122"/>
              </a:rPr>
              <a:t>信心工程学院 软工</a:t>
            </a:r>
            <a:r>
              <a:rPr lang="en-US" altLang="zh-CN" sz="2000" b="1" dirty="0">
                <a:solidFill>
                  <a:schemeClr val="accent1">
                    <a:lumMod val="50000"/>
                  </a:schemeClr>
                </a:solidFill>
                <a:latin typeface="微软雅黑" panose="020B0503020204020204" pitchFamily="34" charset="-122"/>
                <a:ea typeface="宋体" panose="02010600030101010101" pitchFamily="2" charset="-122"/>
              </a:rPr>
              <a:t>1605</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2191133" y="1540171"/>
            <a:ext cx="7779940" cy="25399"/>
          </a:xfrm>
          <a:prstGeom prst="line">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211179" y="587394"/>
            <a:ext cx="1763978" cy="1781608"/>
            <a:chOff x="5141769" y="1609518"/>
            <a:chExt cx="1504948" cy="1504948"/>
          </a:xfrm>
        </p:grpSpPr>
        <p:sp>
          <p:nvSpPr>
            <p:cNvPr id="11" name="椭圆 10"/>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5305916" y="1773665"/>
              <a:ext cx="1176654" cy="1176654"/>
              <a:chOff x="2416942" y="1609518"/>
              <a:chExt cx="1176654" cy="1176654"/>
            </a:xfrm>
          </p:grpSpPr>
          <p:sp>
            <p:nvSpPr>
              <p:cNvPr id="13" name="椭圆 12"/>
              <p:cNvSpPr/>
              <p:nvPr/>
            </p:nvSpPr>
            <p:spPr>
              <a:xfrm>
                <a:off x="2416942" y="1609518"/>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5"/>
              <p:cNvSpPr>
                <a:spLocks noEditPoints="1"/>
              </p:cNvSpPr>
              <p:nvPr/>
            </p:nvSpPr>
            <p:spPr bwMode="auto">
              <a:xfrm>
                <a:off x="2649608" y="1887030"/>
                <a:ext cx="691475" cy="748400"/>
              </a:xfrm>
              <a:custGeom>
                <a:avLst/>
                <a:gdLst>
                  <a:gd name="T0" fmla="*/ 3057 w 3113"/>
                  <a:gd name="T1" fmla="*/ 497 h 2131"/>
                  <a:gd name="T2" fmla="*/ 1582 w 3113"/>
                  <a:gd name="T3" fmla="*/ 5 h 2131"/>
                  <a:gd name="T4" fmla="*/ 1531 w 3113"/>
                  <a:gd name="T5" fmla="*/ 5 h 2131"/>
                  <a:gd name="T6" fmla="*/ 56 w 3113"/>
                  <a:gd name="T7" fmla="*/ 497 h 2131"/>
                  <a:gd name="T8" fmla="*/ 0 w 3113"/>
                  <a:gd name="T9" fmla="*/ 574 h 2131"/>
                  <a:gd name="T10" fmla="*/ 56 w 3113"/>
                  <a:gd name="T11" fmla="*/ 652 h 2131"/>
                  <a:gd name="T12" fmla="*/ 492 w 3113"/>
                  <a:gd name="T13" fmla="*/ 797 h 2131"/>
                  <a:gd name="T14" fmla="*/ 492 w 3113"/>
                  <a:gd name="T15" fmla="*/ 1230 h 2131"/>
                  <a:gd name="T16" fmla="*/ 515 w 3113"/>
                  <a:gd name="T17" fmla="*/ 1288 h 2131"/>
                  <a:gd name="T18" fmla="*/ 1556 w 3113"/>
                  <a:gd name="T19" fmla="*/ 1639 h 2131"/>
                  <a:gd name="T20" fmla="*/ 2244 w 3113"/>
                  <a:gd name="T21" fmla="*/ 1507 h 2131"/>
                  <a:gd name="T22" fmla="*/ 2287 w 3113"/>
                  <a:gd name="T23" fmla="*/ 1399 h 2131"/>
                  <a:gd name="T24" fmla="*/ 2180 w 3113"/>
                  <a:gd name="T25" fmla="*/ 1356 h 2131"/>
                  <a:gd name="T26" fmla="*/ 1557 w 3113"/>
                  <a:gd name="T27" fmla="*/ 1475 h 2131"/>
                  <a:gd name="T28" fmla="*/ 863 w 3113"/>
                  <a:gd name="T29" fmla="*/ 1324 h 2131"/>
                  <a:gd name="T30" fmla="*/ 656 w 3113"/>
                  <a:gd name="T31" fmla="*/ 1193 h 2131"/>
                  <a:gd name="T32" fmla="*/ 656 w 3113"/>
                  <a:gd name="T33" fmla="*/ 852 h 2131"/>
                  <a:gd name="T34" fmla="*/ 1531 w 3113"/>
                  <a:gd name="T35" fmla="*/ 1144 h 2131"/>
                  <a:gd name="T36" fmla="*/ 1557 w 3113"/>
                  <a:gd name="T37" fmla="*/ 1148 h 2131"/>
                  <a:gd name="T38" fmla="*/ 1583 w 3113"/>
                  <a:gd name="T39" fmla="*/ 1144 h 2131"/>
                  <a:gd name="T40" fmla="*/ 2458 w 3113"/>
                  <a:gd name="T41" fmla="*/ 852 h 2131"/>
                  <a:gd name="T42" fmla="*/ 2458 w 3113"/>
                  <a:gd name="T43" fmla="*/ 998 h 2131"/>
                  <a:gd name="T44" fmla="*/ 2294 w 3113"/>
                  <a:gd name="T45" fmla="*/ 1230 h 2131"/>
                  <a:gd name="T46" fmla="*/ 2440 w 3113"/>
                  <a:gd name="T47" fmla="*/ 1454 h 2131"/>
                  <a:gd name="T48" fmla="*/ 2296 w 3113"/>
                  <a:gd name="T49" fmla="*/ 2029 h 2131"/>
                  <a:gd name="T50" fmla="*/ 2311 w 3113"/>
                  <a:gd name="T51" fmla="*/ 2099 h 2131"/>
                  <a:gd name="T52" fmla="*/ 2376 w 3113"/>
                  <a:gd name="T53" fmla="*/ 2131 h 2131"/>
                  <a:gd name="T54" fmla="*/ 2704 w 3113"/>
                  <a:gd name="T55" fmla="*/ 2131 h 2131"/>
                  <a:gd name="T56" fmla="*/ 2768 w 3113"/>
                  <a:gd name="T57" fmla="*/ 2099 h 2131"/>
                  <a:gd name="T58" fmla="*/ 2783 w 3113"/>
                  <a:gd name="T59" fmla="*/ 2029 h 2131"/>
                  <a:gd name="T60" fmla="*/ 2639 w 3113"/>
                  <a:gd name="T61" fmla="*/ 1454 h 2131"/>
                  <a:gd name="T62" fmla="*/ 2785 w 3113"/>
                  <a:gd name="T63" fmla="*/ 1230 h 2131"/>
                  <a:gd name="T64" fmla="*/ 2622 w 3113"/>
                  <a:gd name="T65" fmla="*/ 998 h 2131"/>
                  <a:gd name="T66" fmla="*/ 2622 w 3113"/>
                  <a:gd name="T67" fmla="*/ 797 h 2131"/>
                  <a:gd name="T68" fmla="*/ 3057 w 3113"/>
                  <a:gd name="T69" fmla="*/ 652 h 2131"/>
                  <a:gd name="T70" fmla="*/ 3113 w 3113"/>
                  <a:gd name="T71" fmla="*/ 574 h 2131"/>
                  <a:gd name="T72" fmla="*/ 3057 w 3113"/>
                  <a:gd name="T73" fmla="*/ 497 h 2131"/>
                  <a:gd name="T74" fmla="*/ 2540 w 3113"/>
                  <a:gd name="T75" fmla="*/ 1148 h 2131"/>
                  <a:gd name="T76" fmla="*/ 2621 w 3113"/>
                  <a:gd name="T77" fmla="*/ 1230 h 2131"/>
                  <a:gd name="T78" fmla="*/ 2540 w 3113"/>
                  <a:gd name="T79" fmla="*/ 1312 h 2131"/>
                  <a:gd name="T80" fmla="*/ 2458 w 3113"/>
                  <a:gd name="T81" fmla="*/ 1230 h 2131"/>
                  <a:gd name="T82" fmla="*/ 2540 w 3113"/>
                  <a:gd name="T83" fmla="*/ 1148 h 2131"/>
                  <a:gd name="T84" fmla="*/ 2481 w 3113"/>
                  <a:gd name="T85" fmla="*/ 1967 h 2131"/>
                  <a:gd name="T86" fmla="*/ 2540 w 3113"/>
                  <a:gd name="T87" fmla="*/ 1731 h 2131"/>
                  <a:gd name="T88" fmla="*/ 2599 w 3113"/>
                  <a:gd name="T89" fmla="*/ 1967 h 2131"/>
                  <a:gd name="T90" fmla="*/ 2481 w 3113"/>
                  <a:gd name="T91" fmla="*/ 1967 h 2131"/>
                  <a:gd name="T92" fmla="*/ 2533 w 3113"/>
                  <a:gd name="T93" fmla="*/ 654 h 2131"/>
                  <a:gd name="T94" fmla="*/ 1570 w 3113"/>
                  <a:gd name="T95" fmla="*/ 493 h 2131"/>
                  <a:gd name="T96" fmla="*/ 1476 w 3113"/>
                  <a:gd name="T97" fmla="*/ 561 h 2131"/>
                  <a:gd name="T98" fmla="*/ 1543 w 3113"/>
                  <a:gd name="T99" fmla="*/ 655 h 2131"/>
                  <a:gd name="T100" fmla="*/ 2201 w 3113"/>
                  <a:gd name="T101" fmla="*/ 765 h 2131"/>
                  <a:gd name="T102" fmla="*/ 1557 w 3113"/>
                  <a:gd name="T103" fmla="*/ 979 h 2131"/>
                  <a:gd name="T104" fmla="*/ 341 w 3113"/>
                  <a:gd name="T105" fmla="*/ 574 h 2131"/>
                  <a:gd name="T106" fmla="*/ 1557 w 3113"/>
                  <a:gd name="T107" fmla="*/ 169 h 2131"/>
                  <a:gd name="T108" fmla="*/ 2772 w 3113"/>
                  <a:gd name="T109" fmla="*/ 574 h 2131"/>
                  <a:gd name="T110" fmla="*/ 2533 w 3113"/>
                  <a:gd name="T111" fmla="*/ 654 h 2131"/>
                  <a:gd name="T112" fmla="*/ 2533 w 3113"/>
                  <a:gd name="T113" fmla="*/ 654 h 2131"/>
                  <a:gd name="T114" fmla="*/ 2533 w 3113"/>
                  <a:gd name="T115" fmla="*/ 654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chemeClr val="accent1">
                  <a:lumMod val="50000"/>
                </a:schemeClr>
              </a:solidFill>
              <a:ln>
                <a:noFill/>
              </a:ln>
            </p:spPr>
            <p:txBody>
              <a:bodyPr vert="horz" wrap="square" lIns="91440" tIns="45720" rIns="91440" bIns="45720" numCol="1" anchor="t" anchorCtr="0" compatLnSpc="1"/>
              <a:lstStyle/>
              <a:p>
                <a:endParaRPr lang="zh-CN" altLang="en-US"/>
              </a:p>
            </p:txBody>
          </p:sp>
        </p:grpSp>
      </p:grpSp>
      <p:pic>
        <p:nvPicPr>
          <p:cNvPr id="4" name="千与千寻 - K.Williams">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982503" y="-994562"/>
            <a:ext cx="740561" cy="740561"/>
          </a:xfrm>
          <a:prstGeom prst="rect">
            <a:avLst/>
          </a:prstGeom>
        </p:spPr>
      </p:pic>
    </p:spTree>
  </p:cSld>
  <p:clrMapOvr>
    <a:masterClrMapping/>
  </p:clrMapOvr>
  <p:transition spd="slow" advTm="7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Scale>
                                      <p:cBhvr>
                                        <p:cTn id="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
                                        </p:tgtEl>
                                        <p:attrNameLst>
                                          <p:attrName>ppt_x</p:attrName>
                                          <p:attrName>ppt_y</p:attrName>
                                        </p:attrNameLst>
                                      </p:cBhvr>
                                    </p:animMotion>
                                    <p:animEffect transition="in" filter="fade">
                                      <p:cBhvr>
                                        <p:cTn id="9" dur="1000"/>
                                        <p:tgtEl>
                                          <p:spTgt spid="18"/>
                                        </p:tgtEl>
                                      </p:cBhvr>
                                    </p:animEffect>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5"/>
                                        </p:tgtEl>
                                        <p:attrNameLst>
                                          <p:attrName>ppt_y</p:attrName>
                                        </p:attrNameLst>
                                      </p:cBhvr>
                                      <p:tavLst>
                                        <p:tav tm="0">
                                          <p:val>
                                            <p:strVal val="#ppt_y"/>
                                          </p:val>
                                        </p:tav>
                                        <p:tav tm="100000">
                                          <p:val>
                                            <p:strVal val="#ppt_y"/>
                                          </p:val>
                                        </p:tav>
                                      </p:tavLst>
                                    </p:anim>
                                    <p:anim calcmode="lin" valueType="num">
                                      <p:cBhvr>
                                        <p:cTn id="2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5"/>
                                        </p:tgtEl>
                                      </p:cBhvr>
                                    </p:animEffect>
                                  </p:childTnLst>
                                </p:cTn>
                              </p:par>
                            </p:childTnLst>
                          </p:cTn>
                        </p:par>
                        <p:par>
                          <p:cTn id="25" fill="hold">
                            <p:stCondLst>
                              <p:cond delay="2000"/>
                            </p:stCondLst>
                            <p:childTnLst>
                              <p:par>
                                <p:cTn id="26" presetID="8" presetClass="entr" presetSubtype="16"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amond(in)">
                                      <p:cBhvr>
                                        <p:cTn id="28" dur="2000"/>
                                        <p:tgtEl>
                                          <p:spTgt spid="19"/>
                                        </p:tgtEl>
                                      </p:cBhvr>
                                    </p:animEffect>
                                  </p:childTnLst>
                                </p:cTn>
                              </p:par>
                            </p:childTnLst>
                          </p:cTn>
                        </p:par>
                        <p:par>
                          <p:cTn id="29" fill="hold">
                            <p:stCondLst>
                              <p:cond delay="400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hold" display="0">
                  <p:stCondLst>
                    <p:cond delay="indefinite"/>
                  </p:stCondLst>
                  <p:endCondLst>
                    <p:cond evt="onStopAudio" delay="0">
                      <p:tgtEl>
                        <p:sldTgt/>
                      </p:tgtEl>
                    </p:cond>
                  </p:endCondLst>
                </p:cTn>
                <p:tgtEl>
                  <p:spTgt spid="4"/>
                </p:tgtEl>
              </p:cMediaNode>
            </p:audio>
          </p:childTnLst>
        </p:cTn>
      </p:par>
    </p:tnLst>
    <p:bldLst>
      <p:bldP spid="5"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885308" y="3756400"/>
            <a:ext cx="2631440" cy="829945"/>
          </a:xfrm>
          <a:prstGeom prst="rect">
            <a:avLst/>
          </a:prstGeom>
        </p:spPr>
        <p:txBody>
          <a:bodyPr wrap="none">
            <a:spAutoFit/>
          </a:bodyPr>
          <a:lstStyle/>
          <a:p>
            <a:pPr algn="ctr"/>
            <a:r>
              <a:rPr lang="zh-CN" altLang="en-US" sz="4800" b="1" dirty="0">
                <a:solidFill>
                  <a:schemeClr val="accent1">
                    <a:lumMod val="50000"/>
                  </a:schemeClr>
                </a:solidFill>
                <a:latin typeface="微软雅黑" panose="020B0503020204020204" pitchFamily="34" charset="-122"/>
                <a:ea typeface="微软雅黑" panose="020B0503020204020204" pitchFamily="34" charset="-122"/>
                <a:sym typeface="+mn-ea"/>
              </a:rPr>
              <a:t>系统分析</a:t>
            </a:r>
            <a:endParaRPr lang="zh-CN" altLang="en-US" sz="4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3320429" y="4929227"/>
            <a:ext cx="2246630" cy="398780"/>
          </a:xfrm>
          <a:prstGeom prst="rect">
            <a:avLst/>
          </a:prstGeom>
        </p:spPr>
        <p:txBody>
          <a:bodyPr wrap="none">
            <a:spAutoFit/>
          </a:bodyPr>
          <a:lstStyle/>
          <a:p>
            <a:pPr marL="285750" indent="-285750" algn="ctr">
              <a:buFont typeface="Wingdings" panose="05000000000000000000" pitchFamily="2" charset="2"/>
              <a:buChar char="l"/>
            </a:pPr>
            <a:r>
              <a:rPr lang="zh-CN" altLang="en-US" sz="2000" dirty="0">
                <a:solidFill>
                  <a:schemeClr val="accent1">
                    <a:lumMod val="50000"/>
                  </a:schemeClr>
                </a:solidFill>
                <a:latin typeface="楷体" panose="02010609060101010101" pitchFamily="49" charset="-122"/>
                <a:ea typeface="楷体" panose="02010609060101010101" pitchFamily="49" charset="-122"/>
              </a:rPr>
              <a:t>设计的指导思想</a:t>
            </a:r>
            <a:endParaRPr lang="zh-CN" altLang="en-US" sz="2000" dirty="0">
              <a:solidFill>
                <a:schemeClr val="accent1">
                  <a:lumMod val="50000"/>
                </a:schemeClr>
              </a:solidFill>
              <a:latin typeface="楷体" panose="02010609060101010101" pitchFamily="49" charset="-122"/>
              <a:ea typeface="楷体" panose="02010609060101010101" pitchFamily="49" charset="-122"/>
            </a:endParaRPr>
          </a:p>
        </p:txBody>
      </p:sp>
      <p:sp>
        <p:nvSpPr>
          <p:cNvPr id="30" name="矩形 29"/>
          <p:cNvSpPr/>
          <p:nvPr/>
        </p:nvSpPr>
        <p:spPr>
          <a:xfrm>
            <a:off x="5513296" y="4920761"/>
            <a:ext cx="1484630" cy="398780"/>
          </a:xfrm>
          <a:prstGeom prst="rect">
            <a:avLst/>
          </a:prstGeom>
        </p:spPr>
        <p:txBody>
          <a:bodyPr wrap="none">
            <a:spAutoFit/>
          </a:bodyPr>
          <a:lstStyle/>
          <a:p>
            <a:pPr marL="285750" indent="-285750" algn="ctr">
              <a:buFont typeface="Wingdings" panose="05000000000000000000" pitchFamily="2" charset="2"/>
              <a:buChar char="l"/>
            </a:pPr>
            <a:r>
              <a:rPr lang="zh-CN" altLang="en-US" sz="2000" dirty="0">
                <a:solidFill>
                  <a:schemeClr val="accent1">
                    <a:lumMod val="50000"/>
                  </a:schemeClr>
                </a:solidFill>
                <a:latin typeface="楷体" panose="02010609060101010101" pitchFamily="49" charset="-122"/>
                <a:ea typeface="楷体" panose="02010609060101010101" pitchFamily="49" charset="-122"/>
              </a:rPr>
              <a:t>需求分析</a:t>
            </a:r>
            <a:endParaRPr lang="zh-CN" altLang="en-US" sz="2000" dirty="0">
              <a:solidFill>
                <a:schemeClr val="accent1">
                  <a:lumMod val="50000"/>
                </a:schemeClr>
              </a:solidFill>
              <a:latin typeface="楷体" panose="02010609060101010101" pitchFamily="49" charset="-122"/>
              <a:ea typeface="楷体" panose="02010609060101010101" pitchFamily="49" charset="-122"/>
            </a:endParaRPr>
          </a:p>
        </p:txBody>
      </p:sp>
      <p:sp>
        <p:nvSpPr>
          <p:cNvPr id="31" name="矩形 30"/>
          <p:cNvSpPr/>
          <p:nvPr/>
        </p:nvSpPr>
        <p:spPr>
          <a:xfrm>
            <a:off x="7071163" y="4920761"/>
            <a:ext cx="1738630" cy="398780"/>
          </a:xfrm>
          <a:prstGeom prst="rect">
            <a:avLst/>
          </a:prstGeom>
        </p:spPr>
        <p:txBody>
          <a:bodyPr wrap="none">
            <a:spAutoFit/>
          </a:bodyPr>
          <a:lstStyle/>
          <a:p>
            <a:pPr marL="285750" indent="-285750" algn="ctr">
              <a:buFont typeface="Wingdings" panose="05000000000000000000" pitchFamily="2" charset="2"/>
              <a:buChar char="l"/>
            </a:pPr>
            <a:r>
              <a:rPr lang="zh-CN" altLang="en-US" sz="2000" dirty="0">
                <a:solidFill>
                  <a:schemeClr val="accent1">
                    <a:lumMod val="50000"/>
                  </a:schemeClr>
                </a:solidFill>
                <a:latin typeface="楷体" panose="02010609060101010101" pitchFamily="49" charset="-122"/>
                <a:ea typeface="楷体" panose="02010609060101010101" pitchFamily="49" charset="-122"/>
                <a:sym typeface="+mn-ea"/>
              </a:rPr>
              <a:t>数据库分析</a:t>
            </a:r>
            <a:endParaRPr lang="zh-CN" altLang="en-US" sz="2000" dirty="0">
              <a:solidFill>
                <a:schemeClr val="accent1">
                  <a:lumMod val="50000"/>
                </a:schemeClr>
              </a:solidFill>
              <a:latin typeface="楷体" panose="02010609060101010101" pitchFamily="49" charset="-122"/>
              <a:ea typeface="楷体" panose="02010609060101010101" pitchFamily="49" charset="-122"/>
              <a:sym typeface="+mn-ea"/>
            </a:endParaRPr>
          </a:p>
        </p:txBody>
      </p:sp>
      <p:grpSp>
        <p:nvGrpSpPr>
          <p:cNvPr id="3" name="组合 2"/>
          <p:cNvGrpSpPr/>
          <p:nvPr/>
        </p:nvGrpSpPr>
        <p:grpSpPr>
          <a:xfrm>
            <a:off x="5016715" y="1031716"/>
            <a:ext cx="2368624" cy="2368624"/>
            <a:chOff x="5016715" y="1031716"/>
            <a:chExt cx="2368624" cy="2368624"/>
          </a:xfrm>
        </p:grpSpPr>
        <p:grpSp>
          <p:nvGrpSpPr>
            <p:cNvPr id="14" name="组合 13"/>
            <p:cNvGrpSpPr/>
            <p:nvPr/>
          </p:nvGrpSpPr>
          <p:grpSpPr>
            <a:xfrm>
              <a:off x="5016715" y="1031716"/>
              <a:ext cx="2368624" cy="2368624"/>
              <a:chOff x="5141769" y="1609518"/>
              <a:chExt cx="1504948" cy="1504948"/>
            </a:xfrm>
          </p:grpSpPr>
          <p:sp>
            <p:nvSpPr>
              <p:cNvPr id="15" name="椭圆 14"/>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7" name="椭圆 16"/>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34" name="组合 33"/>
            <p:cNvGrpSpPr/>
            <p:nvPr/>
          </p:nvGrpSpPr>
          <p:grpSpPr>
            <a:xfrm>
              <a:off x="5804236" y="1842890"/>
              <a:ext cx="793579" cy="746274"/>
              <a:chOff x="165605" y="4160117"/>
              <a:chExt cx="962026" cy="631825"/>
            </a:xfrm>
            <a:solidFill>
              <a:srgbClr val="545763"/>
            </a:solidFill>
          </p:grpSpPr>
          <p:sp>
            <p:nvSpPr>
              <p:cNvPr id="35" name="Freeform 113"/>
              <p:cNvSpPr/>
              <p:nvPr/>
            </p:nvSpPr>
            <p:spPr bwMode="auto">
              <a:xfrm>
                <a:off x="170368" y="4676054"/>
                <a:ext cx="957263" cy="115888"/>
              </a:xfrm>
              <a:custGeom>
                <a:avLst/>
                <a:gdLst>
                  <a:gd name="T0" fmla="*/ 145 w 255"/>
                  <a:gd name="T1" fmla="*/ 26 h 31"/>
                  <a:gd name="T2" fmla="*/ 145 w 255"/>
                  <a:gd name="T3" fmla="*/ 22 h 31"/>
                  <a:gd name="T4" fmla="*/ 253 w 255"/>
                  <a:gd name="T5" fmla="*/ 22 h 31"/>
                  <a:gd name="T6" fmla="*/ 251 w 255"/>
                  <a:gd name="T7" fmla="*/ 17 h 31"/>
                  <a:gd name="T8" fmla="*/ 157 w 255"/>
                  <a:gd name="T9" fmla="*/ 17 h 31"/>
                  <a:gd name="T10" fmla="*/ 157 w 255"/>
                  <a:gd name="T11" fmla="*/ 12 h 31"/>
                  <a:gd name="T12" fmla="*/ 248 w 255"/>
                  <a:gd name="T13" fmla="*/ 12 h 31"/>
                  <a:gd name="T14" fmla="*/ 193 w 255"/>
                  <a:gd name="T15" fmla="*/ 2 h 31"/>
                  <a:gd name="T16" fmla="*/ 136 w 255"/>
                  <a:gd name="T17" fmla="*/ 13 h 31"/>
                  <a:gd name="T18" fmla="*/ 136 w 255"/>
                  <a:gd name="T19" fmla="*/ 17 h 31"/>
                  <a:gd name="T20" fmla="*/ 127 w 255"/>
                  <a:gd name="T21" fmla="*/ 17 h 31"/>
                  <a:gd name="T22" fmla="*/ 119 w 255"/>
                  <a:gd name="T23" fmla="*/ 17 h 31"/>
                  <a:gd name="T24" fmla="*/ 119 w 255"/>
                  <a:gd name="T25" fmla="*/ 14 h 31"/>
                  <a:gd name="T26" fmla="*/ 61 w 255"/>
                  <a:gd name="T27" fmla="*/ 0 h 31"/>
                  <a:gd name="T28" fmla="*/ 6 w 255"/>
                  <a:gd name="T29" fmla="*/ 10 h 31"/>
                  <a:gd name="T30" fmla="*/ 97 w 255"/>
                  <a:gd name="T31" fmla="*/ 10 h 31"/>
                  <a:gd name="T32" fmla="*/ 97 w 255"/>
                  <a:gd name="T33" fmla="*/ 14 h 31"/>
                  <a:gd name="T34" fmla="*/ 2 w 255"/>
                  <a:gd name="T35" fmla="*/ 14 h 31"/>
                  <a:gd name="T36" fmla="*/ 2 w 255"/>
                  <a:gd name="T37" fmla="*/ 19 h 31"/>
                  <a:gd name="T38" fmla="*/ 109 w 255"/>
                  <a:gd name="T39" fmla="*/ 19 h 31"/>
                  <a:gd name="T40" fmla="*/ 109 w 255"/>
                  <a:gd name="T41" fmla="*/ 24 h 31"/>
                  <a:gd name="T42" fmla="*/ 1 w 255"/>
                  <a:gd name="T43" fmla="*/ 24 h 31"/>
                  <a:gd name="T44" fmla="*/ 0 w 255"/>
                  <a:gd name="T45" fmla="*/ 31 h 31"/>
                  <a:gd name="T46" fmla="*/ 255 w 255"/>
                  <a:gd name="T47" fmla="*/ 31 h 31"/>
                  <a:gd name="T48" fmla="*/ 254 w 255"/>
                  <a:gd name="T49" fmla="*/ 26 h 31"/>
                  <a:gd name="T50" fmla="*/ 145 w 255"/>
                  <a:gd name="T5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5" h="31">
                    <a:moveTo>
                      <a:pt x="145" y="26"/>
                    </a:moveTo>
                    <a:cubicBezTo>
                      <a:pt x="145" y="22"/>
                      <a:pt x="145" y="22"/>
                      <a:pt x="145" y="22"/>
                    </a:cubicBezTo>
                    <a:cubicBezTo>
                      <a:pt x="253" y="22"/>
                      <a:pt x="253" y="22"/>
                      <a:pt x="253" y="22"/>
                    </a:cubicBezTo>
                    <a:cubicBezTo>
                      <a:pt x="251" y="17"/>
                      <a:pt x="251" y="17"/>
                      <a:pt x="251" y="17"/>
                    </a:cubicBezTo>
                    <a:cubicBezTo>
                      <a:pt x="157" y="17"/>
                      <a:pt x="157" y="17"/>
                      <a:pt x="157" y="17"/>
                    </a:cubicBezTo>
                    <a:cubicBezTo>
                      <a:pt x="157" y="12"/>
                      <a:pt x="157" y="12"/>
                      <a:pt x="157" y="12"/>
                    </a:cubicBezTo>
                    <a:cubicBezTo>
                      <a:pt x="248" y="12"/>
                      <a:pt x="248" y="12"/>
                      <a:pt x="248" y="12"/>
                    </a:cubicBezTo>
                    <a:cubicBezTo>
                      <a:pt x="242" y="8"/>
                      <a:pt x="223" y="2"/>
                      <a:pt x="193" y="2"/>
                    </a:cubicBezTo>
                    <a:cubicBezTo>
                      <a:pt x="163" y="2"/>
                      <a:pt x="142" y="8"/>
                      <a:pt x="136" y="13"/>
                    </a:cubicBezTo>
                    <a:cubicBezTo>
                      <a:pt x="136" y="17"/>
                      <a:pt x="136" y="17"/>
                      <a:pt x="136" y="17"/>
                    </a:cubicBezTo>
                    <a:cubicBezTo>
                      <a:pt x="127" y="17"/>
                      <a:pt x="127" y="17"/>
                      <a:pt x="127" y="17"/>
                    </a:cubicBezTo>
                    <a:cubicBezTo>
                      <a:pt x="119" y="17"/>
                      <a:pt x="119" y="17"/>
                      <a:pt x="119" y="17"/>
                    </a:cubicBezTo>
                    <a:cubicBezTo>
                      <a:pt x="119" y="14"/>
                      <a:pt x="119" y="14"/>
                      <a:pt x="119" y="14"/>
                    </a:cubicBezTo>
                    <a:cubicBezTo>
                      <a:pt x="119" y="9"/>
                      <a:pt x="99" y="0"/>
                      <a:pt x="61" y="0"/>
                    </a:cubicBezTo>
                    <a:cubicBezTo>
                      <a:pt x="33" y="0"/>
                      <a:pt x="14" y="5"/>
                      <a:pt x="6" y="10"/>
                    </a:cubicBezTo>
                    <a:cubicBezTo>
                      <a:pt x="97" y="10"/>
                      <a:pt x="97" y="10"/>
                      <a:pt x="97" y="10"/>
                    </a:cubicBezTo>
                    <a:cubicBezTo>
                      <a:pt x="97" y="14"/>
                      <a:pt x="97" y="14"/>
                      <a:pt x="97" y="14"/>
                    </a:cubicBezTo>
                    <a:cubicBezTo>
                      <a:pt x="2" y="14"/>
                      <a:pt x="2" y="14"/>
                      <a:pt x="2" y="14"/>
                    </a:cubicBezTo>
                    <a:cubicBezTo>
                      <a:pt x="2" y="19"/>
                      <a:pt x="2" y="19"/>
                      <a:pt x="2" y="19"/>
                    </a:cubicBezTo>
                    <a:cubicBezTo>
                      <a:pt x="109" y="19"/>
                      <a:pt x="109" y="19"/>
                      <a:pt x="109" y="19"/>
                    </a:cubicBezTo>
                    <a:cubicBezTo>
                      <a:pt x="109" y="24"/>
                      <a:pt x="109" y="24"/>
                      <a:pt x="109" y="24"/>
                    </a:cubicBezTo>
                    <a:cubicBezTo>
                      <a:pt x="1" y="24"/>
                      <a:pt x="1" y="24"/>
                      <a:pt x="1" y="24"/>
                    </a:cubicBezTo>
                    <a:cubicBezTo>
                      <a:pt x="0" y="31"/>
                      <a:pt x="0" y="31"/>
                      <a:pt x="0" y="31"/>
                    </a:cubicBezTo>
                    <a:cubicBezTo>
                      <a:pt x="255" y="31"/>
                      <a:pt x="255" y="31"/>
                      <a:pt x="255" y="31"/>
                    </a:cubicBezTo>
                    <a:cubicBezTo>
                      <a:pt x="254" y="26"/>
                      <a:pt x="254" y="26"/>
                      <a:pt x="254" y="26"/>
                    </a:cubicBezTo>
                    <a:lnTo>
                      <a:pt x="145"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36" name="Freeform 114"/>
              <p:cNvSpPr>
                <a:spLocks noEditPoints="1"/>
              </p:cNvSpPr>
              <p:nvPr/>
            </p:nvSpPr>
            <p:spPr bwMode="auto">
              <a:xfrm>
                <a:off x="165605" y="4160117"/>
                <a:ext cx="465138" cy="568325"/>
              </a:xfrm>
              <a:custGeom>
                <a:avLst/>
                <a:gdLst>
                  <a:gd name="T0" fmla="*/ 62 w 124"/>
                  <a:gd name="T1" fmla="*/ 134 h 151"/>
                  <a:gd name="T2" fmla="*/ 124 w 124"/>
                  <a:gd name="T3" fmla="*/ 151 h 151"/>
                  <a:gd name="T4" fmla="*/ 124 w 124"/>
                  <a:gd name="T5" fmla="*/ 151 h 151"/>
                  <a:gd name="T6" fmla="*/ 124 w 124"/>
                  <a:gd name="T7" fmla="*/ 17 h 151"/>
                  <a:gd name="T8" fmla="*/ 124 w 124"/>
                  <a:gd name="T9" fmla="*/ 17 h 151"/>
                  <a:gd name="T10" fmla="*/ 62 w 124"/>
                  <a:gd name="T11" fmla="*/ 0 h 151"/>
                  <a:gd name="T12" fmla="*/ 1 w 124"/>
                  <a:gd name="T13" fmla="*/ 17 h 151"/>
                  <a:gd name="T14" fmla="*/ 0 w 124"/>
                  <a:gd name="T15" fmla="*/ 17 h 151"/>
                  <a:gd name="T16" fmla="*/ 0 w 124"/>
                  <a:gd name="T17" fmla="*/ 149 h 151"/>
                  <a:gd name="T18" fmla="*/ 62 w 124"/>
                  <a:gd name="T19" fmla="*/ 134 h 151"/>
                  <a:gd name="T20" fmla="*/ 111 w 124"/>
                  <a:gd name="T21" fmla="*/ 75 h 151"/>
                  <a:gd name="T22" fmla="*/ 61 w 124"/>
                  <a:gd name="T23" fmla="*/ 67 h 151"/>
                  <a:gd name="T24" fmla="*/ 12 w 124"/>
                  <a:gd name="T25" fmla="*/ 75 h 151"/>
                  <a:gd name="T26" fmla="*/ 12 w 124"/>
                  <a:gd name="T27" fmla="*/ 69 h 151"/>
                  <a:gd name="T28" fmla="*/ 61 w 124"/>
                  <a:gd name="T29" fmla="*/ 61 h 151"/>
                  <a:gd name="T30" fmla="*/ 111 w 124"/>
                  <a:gd name="T31" fmla="*/ 69 h 151"/>
                  <a:gd name="T32" fmla="*/ 111 w 124"/>
                  <a:gd name="T33" fmla="*/ 75 h 151"/>
                  <a:gd name="T34" fmla="*/ 12 w 124"/>
                  <a:gd name="T35" fmla="*/ 31 h 151"/>
                  <a:gd name="T36" fmla="*/ 61 w 124"/>
                  <a:gd name="T37" fmla="*/ 23 h 151"/>
                  <a:gd name="T38" fmla="*/ 111 w 124"/>
                  <a:gd name="T39" fmla="*/ 31 h 151"/>
                  <a:gd name="T40" fmla="*/ 111 w 124"/>
                  <a:gd name="T41" fmla="*/ 37 h 151"/>
                  <a:gd name="T42" fmla="*/ 61 w 124"/>
                  <a:gd name="T43" fmla="*/ 29 h 151"/>
                  <a:gd name="T44" fmla="*/ 12 w 124"/>
                  <a:gd name="T45" fmla="*/ 37 h 151"/>
                  <a:gd name="T46" fmla="*/ 12 w 124"/>
                  <a:gd name="T47" fmla="*/ 31 h 151"/>
                  <a:gd name="T48" fmla="*/ 12 w 124"/>
                  <a:gd name="T49" fmla="*/ 50 h 151"/>
                  <a:gd name="T50" fmla="*/ 61 w 124"/>
                  <a:gd name="T51" fmla="*/ 43 h 151"/>
                  <a:gd name="T52" fmla="*/ 111 w 124"/>
                  <a:gd name="T53" fmla="*/ 50 h 151"/>
                  <a:gd name="T54" fmla="*/ 111 w 124"/>
                  <a:gd name="T55" fmla="*/ 56 h 151"/>
                  <a:gd name="T56" fmla="*/ 61 w 124"/>
                  <a:gd name="T57" fmla="*/ 49 h 151"/>
                  <a:gd name="T58" fmla="*/ 12 w 124"/>
                  <a:gd name="T59" fmla="*/ 56 h 151"/>
                  <a:gd name="T60" fmla="*/ 12 w 124"/>
                  <a:gd name="T61" fmla="*/ 50 h 151"/>
                  <a:gd name="T62" fmla="*/ 12 w 124"/>
                  <a:gd name="T63" fmla="*/ 88 h 151"/>
                  <a:gd name="T64" fmla="*/ 61 w 124"/>
                  <a:gd name="T65" fmla="*/ 80 h 151"/>
                  <a:gd name="T66" fmla="*/ 111 w 124"/>
                  <a:gd name="T67" fmla="*/ 88 h 151"/>
                  <a:gd name="T68" fmla="*/ 111 w 124"/>
                  <a:gd name="T69" fmla="*/ 94 h 151"/>
                  <a:gd name="T70" fmla="*/ 61 w 124"/>
                  <a:gd name="T71" fmla="*/ 87 h 151"/>
                  <a:gd name="T72" fmla="*/ 12 w 124"/>
                  <a:gd name="T73" fmla="*/ 94 h 151"/>
                  <a:gd name="T74" fmla="*/ 12 w 124"/>
                  <a:gd name="T75" fmla="*/ 8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51">
                    <a:moveTo>
                      <a:pt x="62" y="134"/>
                    </a:moveTo>
                    <a:cubicBezTo>
                      <a:pt x="96" y="134"/>
                      <a:pt x="124" y="141"/>
                      <a:pt x="124" y="151"/>
                    </a:cubicBezTo>
                    <a:cubicBezTo>
                      <a:pt x="124" y="151"/>
                      <a:pt x="124" y="151"/>
                      <a:pt x="124" y="151"/>
                    </a:cubicBezTo>
                    <a:cubicBezTo>
                      <a:pt x="124" y="17"/>
                      <a:pt x="124" y="17"/>
                      <a:pt x="124" y="17"/>
                    </a:cubicBezTo>
                    <a:cubicBezTo>
                      <a:pt x="124" y="17"/>
                      <a:pt x="124" y="17"/>
                      <a:pt x="124" y="17"/>
                    </a:cubicBezTo>
                    <a:cubicBezTo>
                      <a:pt x="122" y="8"/>
                      <a:pt x="95" y="0"/>
                      <a:pt x="62" y="0"/>
                    </a:cubicBezTo>
                    <a:cubicBezTo>
                      <a:pt x="29" y="0"/>
                      <a:pt x="2" y="8"/>
                      <a:pt x="1" y="17"/>
                    </a:cubicBezTo>
                    <a:cubicBezTo>
                      <a:pt x="0" y="17"/>
                      <a:pt x="0" y="17"/>
                      <a:pt x="0" y="17"/>
                    </a:cubicBezTo>
                    <a:cubicBezTo>
                      <a:pt x="0" y="149"/>
                      <a:pt x="0" y="149"/>
                      <a:pt x="0" y="149"/>
                    </a:cubicBezTo>
                    <a:cubicBezTo>
                      <a:pt x="4" y="140"/>
                      <a:pt x="30" y="134"/>
                      <a:pt x="62" y="134"/>
                    </a:cubicBezTo>
                    <a:close/>
                    <a:moveTo>
                      <a:pt x="111" y="75"/>
                    </a:moveTo>
                    <a:cubicBezTo>
                      <a:pt x="103" y="71"/>
                      <a:pt x="86" y="67"/>
                      <a:pt x="61" y="67"/>
                    </a:cubicBezTo>
                    <a:cubicBezTo>
                      <a:pt x="37" y="67"/>
                      <a:pt x="20" y="71"/>
                      <a:pt x="12" y="75"/>
                    </a:cubicBezTo>
                    <a:cubicBezTo>
                      <a:pt x="12" y="69"/>
                      <a:pt x="12" y="69"/>
                      <a:pt x="12" y="69"/>
                    </a:cubicBezTo>
                    <a:cubicBezTo>
                      <a:pt x="17" y="66"/>
                      <a:pt x="35" y="61"/>
                      <a:pt x="61" y="61"/>
                    </a:cubicBezTo>
                    <a:cubicBezTo>
                      <a:pt x="88" y="61"/>
                      <a:pt x="105" y="66"/>
                      <a:pt x="111" y="69"/>
                    </a:cubicBezTo>
                    <a:lnTo>
                      <a:pt x="111" y="75"/>
                    </a:lnTo>
                    <a:close/>
                    <a:moveTo>
                      <a:pt x="12" y="31"/>
                    </a:moveTo>
                    <a:cubicBezTo>
                      <a:pt x="17" y="28"/>
                      <a:pt x="35" y="23"/>
                      <a:pt x="61" y="23"/>
                    </a:cubicBezTo>
                    <a:cubicBezTo>
                      <a:pt x="88" y="23"/>
                      <a:pt x="105" y="28"/>
                      <a:pt x="111" y="31"/>
                    </a:cubicBezTo>
                    <a:cubicBezTo>
                      <a:pt x="111" y="37"/>
                      <a:pt x="111" y="37"/>
                      <a:pt x="111" y="37"/>
                    </a:cubicBezTo>
                    <a:cubicBezTo>
                      <a:pt x="103" y="33"/>
                      <a:pt x="86" y="29"/>
                      <a:pt x="61" y="29"/>
                    </a:cubicBezTo>
                    <a:cubicBezTo>
                      <a:pt x="37" y="29"/>
                      <a:pt x="20" y="33"/>
                      <a:pt x="12" y="37"/>
                    </a:cubicBezTo>
                    <a:lnTo>
                      <a:pt x="12" y="31"/>
                    </a:lnTo>
                    <a:close/>
                    <a:moveTo>
                      <a:pt x="12" y="50"/>
                    </a:moveTo>
                    <a:cubicBezTo>
                      <a:pt x="17" y="48"/>
                      <a:pt x="34" y="43"/>
                      <a:pt x="61" y="43"/>
                    </a:cubicBezTo>
                    <a:cubicBezTo>
                      <a:pt x="88" y="43"/>
                      <a:pt x="105" y="48"/>
                      <a:pt x="111" y="50"/>
                    </a:cubicBezTo>
                    <a:cubicBezTo>
                      <a:pt x="111" y="56"/>
                      <a:pt x="111" y="56"/>
                      <a:pt x="111" y="56"/>
                    </a:cubicBezTo>
                    <a:cubicBezTo>
                      <a:pt x="103" y="53"/>
                      <a:pt x="86" y="49"/>
                      <a:pt x="61" y="49"/>
                    </a:cubicBezTo>
                    <a:cubicBezTo>
                      <a:pt x="37" y="49"/>
                      <a:pt x="20" y="53"/>
                      <a:pt x="12" y="56"/>
                    </a:cubicBezTo>
                    <a:lnTo>
                      <a:pt x="12" y="50"/>
                    </a:lnTo>
                    <a:close/>
                    <a:moveTo>
                      <a:pt x="12" y="88"/>
                    </a:moveTo>
                    <a:cubicBezTo>
                      <a:pt x="17" y="85"/>
                      <a:pt x="34" y="80"/>
                      <a:pt x="61" y="80"/>
                    </a:cubicBezTo>
                    <a:cubicBezTo>
                      <a:pt x="88" y="80"/>
                      <a:pt x="105" y="85"/>
                      <a:pt x="111" y="88"/>
                    </a:cubicBezTo>
                    <a:cubicBezTo>
                      <a:pt x="111" y="94"/>
                      <a:pt x="111" y="94"/>
                      <a:pt x="111" y="94"/>
                    </a:cubicBezTo>
                    <a:cubicBezTo>
                      <a:pt x="103" y="91"/>
                      <a:pt x="86" y="87"/>
                      <a:pt x="61" y="87"/>
                    </a:cubicBezTo>
                    <a:cubicBezTo>
                      <a:pt x="37" y="87"/>
                      <a:pt x="20" y="91"/>
                      <a:pt x="12" y="94"/>
                    </a:cubicBezTo>
                    <a:lnTo>
                      <a:pt x="12" y="88"/>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37" name="Freeform 115"/>
              <p:cNvSpPr/>
              <p:nvPr/>
            </p:nvSpPr>
            <p:spPr bwMode="auto">
              <a:xfrm>
                <a:off x="927605" y="4239492"/>
                <a:ext cx="131763" cy="134938"/>
              </a:xfrm>
              <a:custGeom>
                <a:avLst/>
                <a:gdLst>
                  <a:gd name="T0" fmla="*/ 35 w 35"/>
                  <a:gd name="T1" fmla="*/ 36 h 36"/>
                  <a:gd name="T2" fmla="*/ 35 w 35"/>
                  <a:gd name="T3" fmla="*/ 6 h 36"/>
                  <a:gd name="T4" fmla="*/ 0 w 35"/>
                  <a:gd name="T5" fmla="*/ 0 h 36"/>
                  <a:gd name="T6" fmla="*/ 0 w 35"/>
                  <a:gd name="T7" fmla="*/ 31 h 36"/>
                  <a:gd name="T8" fmla="*/ 35 w 35"/>
                  <a:gd name="T9" fmla="*/ 36 h 36"/>
                </a:gdLst>
                <a:ahLst/>
                <a:cxnLst>
                  <a:cxn ang="0">
                    <a:pos x="T0" y="T1"/>
                  </a:cxn>
                  <a:cxn ang="0">
                    <a:pos x="T2" y="T3"/>
                  </a:cxn>
                  <a:cxn ang="0">
                    <a:pos x="T4" y="T5"/>
                  </a:cxn>
                  <a:cxn ang="0">
                    <a:pos x="T6" y="T7"/>
                  </a:cxn>
                  <a:cxn ang="0">
                    <a:pos x="T8" y="T9"/>
                  </a:cxn>
                </a:cxnLst>
                <a:rect l="0" t="0" r="r" b="b"/>
                <a:pathLst>
                  <a:path w="35" h="36">
                    <a:moveTo>
                      <a:pt x="35" y="36"/>
                    </a:moveTo>
                    <a:cubicBezTo>
                      <a:pt x="35" y="6"/>
                      <a:pt x="35" y="6"/>
                      <a:pt x="35" y="6"/>
                    </a:cubicBezTo>
                    <a:cubicBezTo>
                      <a:pt x="29" y="4"/>
                      <a:pt x="17" y="1"/>
                      <a:pt x="0" y="0"/>
                    </a:cubicBezTo>
                    <a:cubicBezTo>
                      <a:pt x="0" y="31"/>
                      <a:pt x="0" y="31"/>
                      <a:pt x="0" y="31"/>
                    </a:cubicBezTo>
                    <a:cubicBezTo>
                      <a:pt x="15" y="32"/>
                      <a:pt x="26" y="34"/>
                      <a:pt x="35" y="36"/>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38" name="Freeform 116"/>
              <p:cNvSpPr>
                <a:spLocks noEditPoints="1"/>
              </p:cNvSpPr>
              <p:nvPr/>
            </p:nvSpPr>
            <p:spPr bwMode="auto">
              <a:xfrm>
                <a:off x="660905" y="4168054"/>
                <a:ext cx="466725" cy="568325"/>
              </a:xfrm>
              <a:custGeom>
                <a:avLst/>
                <a:gdLst>
                  <a:gd name="T0" fmla="*/ 124 w 124"/>
                  <a:gd name="T1" fmla="*/ 17 h 151"/>
                  <a:gd name="T2" fmla="*/ 62 w 124"/>
                  <a:gd name="T3" fmla="*/ 0 h 151"/>
                  <a:gd name="T4" fmla="*/ 1 w 124"/>
                  <a:gd name="T5" fmla="*/ 17 h 151"/>
                  <a:gd name="T6" fmla="*/ 0 w 124"/>
                  <a:gd name="T7" fmla="*/ 17 h 151"/>
                  <a:gd name="T8" fmla="*/ 0 w 124"/>
                  <a:gd name="T9" fmla="*/ 148 h 151"/>
                  <a:gd name="T10" fmla="*/ 62 w 124"/>
                  <a:gd name="T11" fmla="*/ 133 h 151"/>
                  <a:gd name="T12" fmla="*/ 124 w 124"/>
                  <a:gd name="T13" fmla="*/ 151 h 151"/>
                  <a:gd name="T14" fmla="*/ 124 w 124"/>
                  <a:gd name="T15" fmla="*/ 151 h 151"/>
                  <a:gd name="T16" fmla="*/ 124 w 124"/>
                  <a:gd name="T17" fmla="*/ 17 h 151"/>
                  <a:gd name="T18" fmla="*/ 112 w 124"/>
                  <a:gd name="T19" fmla="*/ 76 h 151"/>
                  <a:gd name="T20" fmla="*/ 112 w 124"/>
                  <a:gd name="T21" fmla="*/ 82 h 151"/>
                  <a:gd name="T22" fmla="*/ 62 w 124"/>
                  <a:gd name="T23" fmla="*/ 74 h 151"/>
                  <a:gd name="T24" fmla="*/ 13 w 124"/>
                  <a:gd name="T25" fmla="*/ 82 h 151"/>
                  <a:gd name="T26" fmla="*/ 13 w 124"/>
                  <a:gd name="T27" fmla="*/ 76 h 151"/>
                  <a:gd name="T28" fmla="*/ 62 w 124"/>
                  <a:gd name="T29" fmla="*/ 68 h 151"/>
                  <a:gd name="T30" fmla="*/ 112 w 124"/>
                  <a:gd name="T31" fmla="*/ 76 h 151"/>
                  <a:gd name="T32" fmla="*/ 13 w 124"/>
                  <a:gd name="T33" fmla="*/ 30 h 151"/>
                  <a:gd name="T34" fmla="*/ 55 w 124"/>
                  <a:gd name="T35" fmla="*/ 22 h 151"/>
                  <a:gd name="T36" fmla="*/ 55 w 124"/>
                  <a:gd name="T37" fmla="*/ 28 h 151"/>
                  <a:gd name="T38" fmla="*/ 13 w 124"/>
                  <a:gd name="T39" fmla="*/ 36 h 151"/>
                  <a:gd name="T40" fmla="*/ 13 w 124"/>
                  <a:gd name="T41" fmla="*/ 30 h 151"/>
                  <a:gd name="T42" fmla="*/ 13 w 124"/>
                  <a:gd name="T43" fmla="*/ 49 h 151"/>
                  <a:gd name="T44" fmla="*/ 55 w 124"/>
                  <a:gd name="T45" fmla="*/ 42 h 151"/>
                  <a:gd name="T46" fmla="*/ 55 w 124"/>
                  <a:gd name="T47" fmla="*/ 48 h 151"/>
                  <a:gd name="T48" fmla="*/ 13 w 124"/>
                  <a:gd name="T49" fmla="*/ 55 h 151"/>
                  <a:gd name="T50" fmla="*/ 13 w 124"/>
                  <a:gd name="T51" fmla="*/ 49 h 151"/>
                  <a:gd name="T52" fmla="*/ 112 w 124"/>
                  <a:gd name="T53" fmla="*/ 119 h 151"/>
                  <a:gd name="T54" fmla="*/ 62 w 124"/>
                  <a:gd name="T55" fmla="*/ 112 h 151"/>
                  <a:gd name="T56" fmla="*/ 13 w 124"/>
                  <a:gd name="T57" fmla="*/ 119 h 151"/>
                  <a:gd name="T58" fmla="*/ 13 w 124"/>
                  <a:gd name="T59" fmla="*/ 114 h 151"/>
                  <a:gd name="T60" fmla="*/ 62 w 124"/>
                  <a:gd name="T61" fmla="*/ 106 h 151"/>
                  <a:gd name="T62" fmla="*/ 112 w 124"/>
                  <a:gd name="T63" fmla="*/ 114 h 151"/>
                  <a:gd name="T64" fmla="*/ 112 w 124"/>
                  <a:gd name="T65" fmla="*/ 119 h 151"/>
                  <a:gd name="T66" fmla="*/ 112 w 124"/>
                  <a:gd name="T67" fmla="*/ 100 h 151"/>
                  <a:gd name="T68" fmla="*/ 62 w 124"/>
                  <a:gd name="T69" fmla="*/ 92 h 151"/>
                  <a:gd name="T70" fmla="*/ 13 w 124"/>
                  <a:gd name="T71" fmla="*/ 100 h 151"/>
                  <a:gd name="T72" fmla="*/ 13 w 124"/>
                  <a:gd name="T73" fmla="*/ 94 h 151"/>
                  <a:gd name="T74" fmla="*/ 62 w 124"/>
                  <a:gd name="T75" fmla="*/ 86 h 151"/>
                  <a:gd name="T76" fmla="*/ 112 w 124"/>
                  <a:gd name="T77" fmla="*/ 94 h 151"/>
                  <a:gd name="T78" fmla="*/ 112 w 124"/>
                  <a:gd name="T79" fmla="*/ 100 h 151"/>
                  <a:gd name="T80" fmla="*/ 112 w 124"/>
                  <a:gd name="T81" fmla="*/ 65 h 151"/>
                  <a:gd name="T82" fmla="*/ 65 w 124"/>
                  <a:gd name="T83" fmla="*/ 57 h 151"/>
                  <a:gd name="T84" fmla="*/ 65 w 124"/>
                  <a:gd name="T85" fmla="*/ 12 h 151"/>
                  <a:gd name="T86" fmla="*/ 112 w 124"/>
                  <a:gd name="T87" fmla="*/ 21 h 151"/>
                  <a:gd name="T88" fmla="*/ 112 w 124"/>
                  <a:gd name="T89"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4" h="151">
                    <a:moveTo>
                      <a:pt x="124" y="17"/>
                    </a:moveTo>
                    <a:cubicBezTo>
                      <a:pt x="123" y="7"/>
                      <a:pt x="96" y="0"/>
                      <a:pt x="62" y="0"/>
                    </a:cubicBezTo>
                    <a:cubicBezTo>
                      <a:pt x="29" y="0"/>
                      <a:pt x="2" y="7"/>
                      <a:pt x="1" y="17"/>
                    </a:cubicBezTo>
                    <a:cubicBezTo>
                      <a:pt x="0" y="17"/>
                      <a:pt x="0" y="17"/>
                      <a:pt x="0" y="17"/>
                    </a:cubicBezTo>
                    <a:cubicBezTo>
                      <a:pt x="0" y="148"/>
                      <a:pt x="0" y="148"/>
                      <a:pt x="0" y="148"/>
                    </a:cubicBezTo>
                    <a:cubicBezTo>
                      <a:pt x="4" y="140"/>
                      <a:pt x="30" y="133"/>
                      <a:pt x="62" y="133"/>
                    </a:cubicBezTo>
                    <a:cubicBezTo>
                      <a:pt x="96" y="133"/>
                      <a:pt x="124" y="141"/>
                      <a:pt x="124" y="151"/>
                    </a:cubicBezTo>
                    <a:cubicBezTo>
                      <a:pt x="124" y="151"/>
                      <a:pt x="124" y="151"/>
                      <a:pt x="124" y="151"/>
                    </a:cubicBezTo>
                    <a:cubicBezTo>
                      <a:pt x="124" y="17"/>
                      <a:pt x="124" y="17"/>
                      <a:pt x="124" y="17"/>
                    </a:cubicBezTo>
                    <a:close/>
                    <a:moveTo>
                      <a:pt x="112" y="76"/>
                    </a:moveTo>
                    <a:cubicBezTo>
                      <a:pt x="112" y="82"/>
                      <a:pt x="112" y="82"/>
                      <a:pt x="112" y="82"/>
                    </a:cubicBezTo>
                    <a:cubicBezTo>
                      <a:pt x="104" y="78"/>
                      <a:pt x="87" y="74"/>
                      <a:pt x="62" y="74"/>
                    </a:cubicBezTo>
                    <a:cubicBezTo>
                      <a:pt x="38" y="74"/>
                      <a:pt x="21" y="78"/>
                      <a:pt x="13" y="82"/>
                    </a:cubicBezTo>
                    <a:cubicBezTo>
                      <a:pt x="13" y="76"/>
                      <a:pt x="13" y="76"/>
                      <a:pt x="13" y="76"/>
                    </a:cubicBezTo>
                    <a:cubicBezTo>
                      <a:pt x="18" y="73"/>
                      <a:pt x="35" y="68"/>
                      <a:pt x="62" y="68"/>
                    </a:cubicBezTo>
                    <a:cubicBezTo>
                      <a:pt x="89" y="68"/>
                      <a:pt x="106" y="73"/>
                      <a:pt x="112" y="76"/>
                    </a:cubicBezTo>
                    <a:close/>
                    <a:moveTo>
                      <a:pt x="13" y="30"/>
                    </a:moveTo>
                    <a:cubicBezTo>
                      <a:pt x="18" y="27"/>
                      <a:pt x="32" y="23"/>
                      <a:pt x="55" y="22"/>
                    </a:cubicBezTo>
                    <a:cubicBezTo>
                      <a:pt x="55" y="28"/>
                      <a:pt x="55" y="28"/>
                      <a:pt x="55" y="28"/>
                    </a:cubicBezTo>
                    <a:cubicBezTo>
                      <a:pt x="34" y="29"/>
                      <a:pt x="20" y="33"/>
                      <a:pt x="13" y="36"/>
                    </a:cubicBezTo>
                    <a:lnTo>
                      <a:pt x="13" y="30"/>
                    </a:lnTo>
                    <a:close/>
                    <a:moveTo>
                      <a:pt x="13" y="49"/>
                    </a:moveTo>
                    <a:cubicBezTo>
                      <a:pt x="18" y="47"/>
                      <a:pt x="32" y="42"/>
                      <a:pt x="55" y="42"/>
                    </a:cubicBezTo>
                    <a:cubicBezTo>
                      <a:pt x="55" y="48"/>
                      <a:pt x="55" y="48"/>
                      <a:pt x="55" y="48"/>
                    </a:cubicBezTo>
                    <a:cubicBezTo>
                      <a:pt x="34" y="49"/>
                      <a:pt x="20" y="52"/>
                      <a:pt x="13" y="55"/>
                    </a:cubicBezTo>
                    <a:lnTo>
                      <a:pt x="13" y="49"/>
                    </a:lnTo>
                    <a:close/>
                    <a:moveTo>
                      <a:pt x="112" y="119"/>
                    </a:moveTo>
                    <a:cubicBezTo>
                      <a:pt x="104" y="116"/>
                      <a:pt x="87" y="112"/>
                      <a:pt x="62" y="112"/>
                    </a:cubicBezTo>
                    <a:cubicBezTo>
                      <a:pt x="38" y="112"/>
                      <a:pt x="21" y="116"/>
                      <a:pt x="13" y="119"/>
                    </a:cubicBezTo>
                    <a:cubicBezTo>
                      <a:pt x="13" y="114"/>
                      <a:pt x="13" y="114"/>
                      <a:pt x="13" y="114"/>
                    </a:cubicBezTo>
                    <a:cubicBezTo>
                      <a:pt x="18" y="111"/>
                      <a:pt x="35" y="106"/>
                      <a:pt x="62" y="106"/>
                    </a:cubicBezTo>
                    <a:cubicBezTo>
                      <a:pt x="89" y="106"/>
                      <a:pt x="106" y="111"/>
                      <a:pt x="112" y="114"/>
                    </a:cubicBezTo>
                    <a:lnTo>
                      <a:pt x="112" y="119"/>
                    </a:lnTo>
                    <a:close/>
                    <a:moveTo>
                      <a:pt x="112" y="100"/>
                    </a:moveTo>
                    <a:cubicBezTo>
                      <a:pt x="104" y="97"/>
                      <a:pt x="87" y="92"/>
                      <a:pt x="62" y="92"/>
                    </a:cubicBezTo>
                    <a:cubicBezTo>
                      <a:pt x="38" y="92"/>
                      <a:pt x="21" y="97"/>
                      <a:pt x="13" y="100"/>
                    </a:cubicBezTo>
                    <a:cubicBezTo>
                      <a:pt x="13" y="94"/>
                      <a:pt x="13" y="94"/>
                      <a:pt x="13" y="94"/>
                    </a:cubicBezTo>
                    <a:cubicBezTo>
                      <a:pt x="18" y="91"/>
                      <a:pt x="36" y="86"/>
                      <a:pt x="62" y="86"/>
                    </a:cubicBezTo>
                    <a:cubicBezTo>
                      <a:pt x="89" y="86"/>
                      <a:pt x="106" y="91"/>
                      <a:pt x="112" y="94"/>
                    </a:cubicBezTo>
                    <a:lnTo>
                      <a:pt x="112" y="100"/>
                    </a:lnTo>
                    <a:close/>
                    <a:moveTo>
                      <a:pt x="112" y="65"/>
                    </a:moveTo>
                    <a:cubicBezTo>
                      <a:pt x="106" y="62"/>
                      <a:pt x="90" y="57"/>
                      <a:pt x="65" y="57"/>
                    </a:cubicBezTo>
                    <a:cubicBezTo>
                      <a:pt x="65" y="12"/>
                      <a:pt x="65" y="12"/>
                      <a:pt x="65" y="12"/>
                    </a:cubicBezTo>
                    <a:cubicBezTo>
                      <a:pt x="90" y="13"/>
                      <a:pt x="107" y="18"/>
                      <a:pt x="112" y="21"/>
                    </a:cubicBezTo>
                    <a:lnTo>
                      <a:pt x="112" y="65"/>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grpSp>
      </p:grpSp>
    </p:spTree>
  </p:cSld>
  <p:clrMapOvr>
    <a:masterClrMapping/>
  </p:clrMapOvr>
  <p:transition spd="slow" advTm="6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36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52"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Scale>
                                      <p:cBhvr>
                                        <p:cTn id="1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3"/>
                                        </p:tgtEl>
                                        <p:attrNameLst>
                                          <p:attrName>ppt_x</p:attrName>
                                          <p:attrName>ppt_y</p:attrName>
                                        </p:attrNameLst>
                                      </p:cBhvr>
                                    </p:animMotion>
                                    <p:animEffect transition="in" filter="fade">
                                      <p:cBhvr>
                                        <p:cTn id="16" dur="1000"/>
                                        <p:tgtEl>
                                          <p:spTgt spid="23"/>
                                        </p:tgtEl>
                                      </p:cBhvr>
                                    </p:animEffect>
                                  </p:childTnLst>
                                </p:cTn>
                              </p:par>
                            </p:childTnLst>
                          </p:cTn>
                        </p:par>
                        <p:par>
                          <p:cTn id="17" fill="hold">
                            <p:stCondLst>
                              <p:cond delay="2000"/>
                            </p:stCondLst>
                            <p:childTnLst>
                              <p:par>
                                <p:cTn id="18" presetID="37"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900" decel="100000" fill="hold"/>
                                        <p:tgtEl>
                                          <p:spTgt spid="10"/>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25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900" decel="100000" fill="hold"/>
                                        <p:tgtEl>
                                          <p:spTgt spid="3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5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900" decel="100000" fill="hold"/>
                                        <p:tgtEl>
                                          <p:spTgt spid="31"/>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5743" y="603270"/>
            <a:ext cx="3110491" cy="521970"/>
          </a:xfrm>
          <a:prstGeom prst="rect">
            <a:avLst/>
          </a:prstGeom>
        </p:spPr>
        <p:txBody>
          <a:bodyPr wrap="square">
            <a:spAutoFit/>
          </a:bodyPr>
          <a:lstStyle/>
          <a:p>
            <a:pPr indent="0" algn="ctr">
              <a:buFont typeface="Wingdings" panose="05000000000000000000" pitchFamily="2" charset="2"/>
              <a:buNone/>
            </a:pPr>
            <a:r>
              <a:rPr lang="zh-CN" altLang="en-US" sz="2800" dirty="0">
                <a:solidFill>
                  <a:schemeClr val="accent1">
                    <a:lumMod val="50000"/>
                  </a:schemeClr>
                </a:solidFill>
                <a:latin typeface="楷体" panose="02010609060101010101" pitchFamily="49" charset="-122"/>
                <a:ea typeface="楷体" panose="02010609060101010101" pitchFamily="49" charset="-122"/>
                <a:sym typeface="+mn-ea"/>
              </a:rPr>
              <a:t>设计的指导思想</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23925" y="2136775"/>
            <a:ext cx="7150100" cy="922020"/>
          </a:xfrm>
          <a:prstGeom prst="rect">
            <a:avLst/>
          </a:prstGeom>
          <a:noFill/>
        </p:spPr>
        <p:txBody>
          <a:bodyPr wrap="square" rtlCol="0" anchor="t">
            <a:spAutoFit/>
          </a:bodyPr>
          <a:p>
            <a:r>
              <a:rPr lang="zh-CN" altLang="en-US"/>
              <a:t>本系统基于 Scrapy 分布式，针对链家房源信息进行高效的爬取。旨在帮助用户更加直观的看到当地的房源信息，只需要输入本市的链家网网站，就可以获取到大量的房源信息，整个爬取过程速度极快。</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5000">
        <p14:ripple dir="ru"/>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55350" y="1713922"/>
            <a:ext cx="1147993" cy="1147581"/>
            <a:chOff x="4043418" y="2149445"/>
            <a:chExt cx="1328123" cy="1328125"/>
          </a:xfrm>
        </p:grpSpPr>
        <p:grpSp>
          <p:nvGrpSpPr>
            <p:cNvPr id="4" name="组合 3"/>
            <p:cNvGrpSpPr/>
            <p:nvPr/>
          </p:nvGrpSpPr>
          <p:grpSpPr>
            <a:xfrm>
              <a:off x="4043418" y="2149445"/>
              <a:ext cx="1328123" cy="1328125"/>
              <a:chOff x="7380501" y="3019185"/>
              <a:chExt cx="1596494" cy="1596494"/>
            </a:xfrm>
          </p:grpSpPr>
          <p:sp>
            <p:nvSpPr>
              <p:cNvPr id="7" name="椭圆 6"/>
              <p:cNvSpPr/>
              <p:nvPr/>
            </p:nvSpPr>
            <p:spPr>
              <a:xfrm>
                <a:off x="7567583" y="3243358"/>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8" name="椭圆 7"/>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sp>
          <p:nvSpPr>
            <p:cNvPr id="5" name="文本框 115"/>
            <p:cNvSpPr txBox="1"/>
            <p:nvPr/>
          </p:nvSpPr>
          <p:spPr>
            <a:xfrm>
              <a:off x="4354331" y="2524271"/>
              <a:ext cx="715187" cy="676775"/>
            </a:xfrm>
            <a:prstGeom prst="rect">
              <a:avLst/>
            </a:prstGeom>
            <a:noFill/>
          </p:spPr>
          <p:txBody>
            <a:bodyPr wrap="square" rtlCol="0">
              <a:spAutoFit/>
            </a:bodyPr>
            <a:lstStyle/>
            <a:p>
              <a:pPr algn="ctr"/>
              <a:r>
                <a:rPr lang="en-US" altLang="zh-CN" sz="3200" dirty="0">
                  <a:solidFill>
                    <a:schemeClr val="accent1">
                      <a:lumMod val="50000"/>
                    </a:schemeClr>
                  </a:solidFill>
                  <a:effectLst>
                    <a:innerShdw blurRad="88900" dist="63500" dir="13500000">
                      <a:prstClr val="black">
                        <a:alpha val="50000"/>
                      </a:prstClr>
                    </a:innerShdw>
                  </a:effectLst>
                  <a:latin typeface="Impact" panose="020B0806030902050204" pitchFamily="34" charset="0"/>
                  <a:ea typeface="Hiragino Sans GB W6" panose="020B0600000000000000" pitchFamily="34" charset="-122"/>
                </a:rPr>
                <a:t>01</a:t>
              </a:r>
              <a:endParaRPr lang="zh-CN" altLang="en-US" sz="3200" dirty="0">
                <a:solidFill>
                  <a:schemeClr val="accent1">
                    <a:lumMod val="50000"/>
                  </a:schemeClr>
                </a:solidFill>
                <a:effectLst>
                  <a:innerShdw blurRad="88900" dist="63500" dir="13500000">
                    <a:prstClr val="black">
                      <a:alpha val="50000"/>
                    </a:prstClr>
                  </a:innerShdw>
                </a:effectLst>
                <a:latin typeface="Impact" panose="020B0806030902050204" pitchFamily="34" charset="0"/>
                <a:ea typeface="Hiragino Sans GB W6" panose="020B0600000000000000" pitchFamily="34" charset="-122"/>
              </a:endParaRPr>
            </a:p>
          </p:txBody>
        </p:sp>
      </p:grpSp>
      <p:grpSp>
        <p:nvGrpSpPr>
          <p:cNvPr id="9" name="组合 8"/>
          <p:cNvGrpSpPr/>
          <p:nvPr/>
        </p:nvGrpSpPr>
        <p:grpSpPr>
          <a:xfrm>
            <a:off x="2354040" y="3149657"/>
            <a:ext cx="1147993" cy="1147581"/>
            <a:chOff x="4043418" y="2149445"/>
            <a:chExt cx="1328123" cy="1328125"/>
          </a:xfrm>
        </p:grpSpPr>
        <p:grpSp>
          <p:nvGrpSpPr>
            <p:cNvPr id="10" name="组合 9"/>
            <p:cNvGrpSpPr/>
            <p:nvPr/>
          </p:nvGrpSpPr>
          <p:grpSpPr>
            <a:xfrm>
              <a:off x="4043418" y="2149445"/>
              <a:ext cx="1328123" cy="1328125"/>
              <a:chOff x="7380501" y="3019185"/>
              <a:chExt cx="1596494" cy="1596494"/>
            </a:xfrm>
          </p:grpSpPr>
          <p:sp>
            <p:nvSpPr>
              <p:cNvPr id="13" name="椭圆 12"/>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4" name="椭圆 13"/>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sp>
          <p:nvSpPr>
            <p:cNvPr id="11" name="文本框 121"/>
            <p:cNvSpPr txBox="1"/>
            <p:nvPr/>
          </p:nvSpPr>
          <p:spPr>
            <a:xfrm>
              <a:off x="4354331" y="2524271"/>
              <a:ext cx="715187" cy="676775"/>
            </a:xfrm>
            <a:prstGeom prst="rect">
              <a:avLst/>
            </a:prstGeom>
            <a:noFill/>
          </p:spPr>
          <p:txBody>
            <a:bodyPr wrap="square" rtlCol="0">
              <a:spAutoFit/>
            </a:bodyPr>
            <a:lstStyle/>
            <a:p>
              <a:pPr algn="ctr"/>
              <a:r>
                <a:rPr lang="en-US" altLang="zh-CN" sz="3200" dirty="0">
                  <a:solidFill>
                    <a:schemeClr val="accent1">
                      <a:lumMod val="50000"/>
                    </a:schemeClr>
                  </a:solidFill>
                  <a:effectLst>
                    <a:innerShdw blurRad="88900" dist="63500" dir="13500000">
                      <a:prstClr val="black">
                        <a:alpha val="50000"/>
                      </a:prstClr>
                    </a:innerShdw>
                  </a:effectLst>
                  <a:latin typeface="Impact" panose="020B0806030902050204" pitchFamily="34" charset="0"/>
                  <a:ea typeface="Hiragino Sans GB W6" panose="020B0600000000000000" pitchFamily="34" charset="-122"/>
                </a:rPr>
                <a:t>02</a:t>
              </a:r>
              <a:endParaRPr lang="zh-CN" altLang="en-US" sz="3200" dirty="0">
                <a:solidFill>
                  <a:schemeClr val="accent1">
                    <a:lumMod val="50000"/>
                  </a:schemeClr>
                </a:solidFill>
                <a:effectLst>
                  <a:innerShdw blurRad="88900" dist="63500" dir="13500000">
                    <a:prstClr val="black">
                      <a:alpha val="50000"/>
                    </a:prstClr>
                  </a:innerShdw>
                </a:effectLst>
                <a:latin typeface="Impact" panose="020B0806030902050204" pitchFamily="34" charset="0"/>
                <a:ea typeface="Hiragino Sans GB W6" panose="020B0600000000000000" pitchFamily="34" charset="-122"/>
              </a:endParaRPr>
            </a:p>
          </p:txBody>
        </p:sp>
      </p:grpSp>
      <p:grpSp>
        <p:nvGrpSpPr>
          <p:cNvPr id="27" name="组合 26"/>
          <p:cNvGrpSpPr/>
          <p:nvPr/>
        </p:nvGrpSpPr>
        <p:grpSpPr>
          <a:xfrm>
            <a:off x="4532458" y="4885447"/>
            <a:ext cx="1147993" cy="1147581"/>
            <a:chOff x="4043418" y="2149445"/>
            <a:chExt cx="1328123" cy="1328125"/>
          </a:xfrm>
        </p:grpSpPr>
        <p:grpSp>
          <p:nvGrpSpPr>
            <p:cNvPr id="28" name="组合 27"/>
            <p:cNvGrpSpPr/>
            <p:nvPr/>
          </p:nvGrpSpPr>
          <p:grpSpPr>
            <a:xfrm>
              <a:off x="4043418" y="2149445"/>
              <a:ext cx="1328123" cy="1328125"/>
              <a:chOff x="7380501" y="3019185"/>
              <a:chExt cx="1596494" cy="1596494"/>
            </a:xfrm>
          </p:grpSpPr>
          <p:sp>
            <p:nvSpPr>
              <p:cNvPr id="31" name="椭圆 30"/>
              <p:cNvSpPr/>
              <p:nvPr/>
            </p:nvSpPr>
            <p:spPr>
              <a:xfrm>
                <a:off x="7567583" y="3243359"/>
                <a:ext cx="1344545" cy="1344543"/>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39700" dist="88900" dir="2700000" algn="tl" rotWithShape="0">
                  <a:srgbClr val="49494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2" name="椭圆 31"/>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444500" dist="1524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sp>
          <p:nvSpPr>
            <p:cNvPr id="29" name="文本框 139"/>
            <p:cNvSpPr txBox="1"/>
            <p:nvPr/>
          </p:nvSpPr>
          <p:spPr>
            <a:xfrm>
              <a:off x="4285877" y="2524271"/>
              <a:ext cx="783642" cy="675375"/>
            </a:xfrm>
            <a:prstGeom prst="rect">
              <a:avLst/>
            </a:prstGeom>
            <a:noFill/>
          </p:spPr>
          <p:txBody>
            <a:bodyPr wrap="square" rtlCol="0">
              <a:spAutoFit/>
            </a:bodyPr>
            <a:lstStyle/>
            <a:p>
              <a:pPr algn="ctr"/>
              <a:r>
                <a:rPr lang="en-US" altLang="zh-CN" sz="3200" dirty="0">
                  <a:solidFill>
                    <a:schemeClr val="accent1">
                      <a:lumMod val="50000"/>
                    </a:schemeClr>
                  </a:solidFill>
                  <a:effectLst>
                    <a:innerShdw blurRad="88900" dist="63500" dir="13500000">
                      <a:prstClr val="black">
                        <a:alpha val="50000"/>
                      </a:prstClr>
                    </a:innerShdw>
                  </a:effectLst>
                  <a:latin typeface="Impact" panose="020B0806030902050204" pitchFamily="34" charset="0"/>
                  <a:ea typeface="Hiragino Sans GB W6" panose="020B0600000000000000" pitchFamily="34" charset="-122"/>
                </a:rPr>
                <a:t>03</a:t>
              </a:r>
              <a:endParaRPr lang="zh-CN" altLang="en-US" sz="3200" dirty="0">
                <a:solidFill>
                  <a:schemeClr val="accent1">
                    <a:lumMod val="50000"/>
                  </a:schemeClr>
                </a:solidFill>
                <a:effectLst>
                  <a:innerShdw blurRad="88900" dist="63500" dir="13500000">
                    <a:prstClr val="black">
                      <a:alpha val="50000"/>
                    </a:prstClr>
                  </a:innerShdw>
                </a:effectLst>
                <a:latin typeface="Impact" panose="020B0806030902050204" pitchFamily="34" charset="0"/>
                <a:ea typeface="Hiragino Sans GB W6" panose="020B0600000000000000" pitchFamily="34" charset="-122"/>
              </a:endParaRPr>
            </a:p>
          </p:txBody>
        </p:sp>
      </p:grpSp>
      <p:grpSp>
        <p:nvGrpSpPr>
          <p:cNvPr id="39" name="Group 11"/>
          <p:cNvGrpSpPr>
            <a:grpSpLocks noChangeAspect="1"/>
          </p:cNvGrpSpPr>
          <p:nvPr/>
        </p:nvGrpSpPr>
        <p:grpSpPr bwMode="auto">
          <a:xfrm>
            <a:off x="4173035" y="3159750"/>
            <a:ext cx="409273" cy="355618"/>
            <a:chOff x="4838" y="1902"/>
            <a:chExt cx="497" cy="432"/>
          </a:xfrm>
          <a:solidFill>
            <a:schemeClr val="bg1"/>
          </a:solidFill>
        </p:grpSpPr>
        <p:sp>
          <p:nvSpPr>
            <p:cNvPr id="40"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41"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42"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43" name="等腰三角形 42"/>
          <p:cNvSpPr/>
          <p:nvPr/>
        </p:nvSpPr>
        <p:spPr>
          <a:xfrm rot="5400000">
            <a:off x="3730151" y="3569657"/>
            <a:ext cx="193217" cy="151478"/>
          </a:xfrm>
          <a:prstGeom prst="triangl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52" name="等腰三角形 51"/>
          <p:cNvSpPr/>
          <p:nvPr/>
        </p:nvSpPr>
        <p:spPr>
          <a:xfrm rot="16200000" flipH="1">
            <a:off x="3722050" y="5413287"/>
            <a:ext cx="193217" cy="151478"/>
          </a:xfrm>
          <a:prstGeom prst="triangl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53" name="等腰三角形 52"/>
          <p:cNvSpPr/>
          <p:nvPr/>
        </p:nvSpPr>
        <p:spPr>
          <a:xfrm rot="16200000" flipH="1">
            <a:off x="4097525" y="2130281"/>
            <a:ext cx="193217" cy="151478"/>
          </a:xfrm>
          <a:prstGeom prst="triangl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55" name="组合 54"/>
          <p:cNvGrpSpPr/>
          <p:nvPr/>
        </p:nvGrpSpPr>
        <p:grpSpPr>
          <a:xfrm>
            <a:off x="2249839" y="4978576"/>
            <a:ext cx="374876" cy="339085"/>
            <a:chOff x="8578850" y="285750"/>
            <a:chExt cx="817563" cy="739775"/>
          </a:xfrm>
          <a:solidFill>
            <a:schemeClr val="bg1"/>
          </a:solidFill>
        </p:grpSpPr>
        <p:sp>
          <p:nvSpPr>
            <p:cNvPr id="56" name="Freeform 35"/>
            <p:cNvSpPr/>
            <p:nvPr/>
          </p:nvSpPr>
          <p:spPr bwMode="auto">
            <a:xfrm>
              <a:off x="8578850" y="530225"/>
              <a:ext cx="615950" cy="495300"/>
            </a:xfrm>
            <a:custGeom>
              <a:avLst/>
              <a:gdLst>
                <a:gd name="T0" fmla="*/ 164 w 164"/>
                <a:gd name="T1" fmla="*/ 59 h 132"/>
                <a:gd name="T2" fmla="*/ 131 w 164"/>
                <a:gd name="T3" fmla="*/ 63 h 132"/>
                <a:gd name="T4" fmla="*/ 108 w 164"/>
                <a:gd name="T5" fmla="*/ 61 h 132"/>
                <a:gd name="T6" fmla="*/ 76 w 164"/>
                <a:gd name="T7" fmla="*/ 83 h 132"/>
                <a:gd name="T8" fmla="*/ 77 w 164"/>
                <a:gd name="T9" fmla="*/ 50 h 132"/>
                <a:gd name="T10" fmla="*/ 41 w 164"/>
                <a:gd name="T11" fmla="*/ 0 h 132"/>
                <a:gd name="T12" fmla="*/ 0 w 164"/>
                <a:gd name="T13" fmla="*/ 48 h 132"/>
                <a:gd name="T14" fmla="*/ 83 w 164"/>
                <a:gd name="T15" fmla="*/ 105 h 132"/>
                <a:gd name="T16" fmla="*/ 108 w 164"/>
                <a:gd name="T17" fmla="*/ 102 h 132"/>
                <a:gd name="T18" fmla="*/ 138 w 164"/>
                <a:gd name="T19" fmla="*/ 132 h 132"/>
                <a:gd name="T20" fmla="*/ 130 w 164"/>
                <a:gd name="T21" fmla="*/ 95 h 132"/>
                <a:gd name="T22" fmla="*/ 164 w 164"/>
                <a:gd name="T23" fmla="*/ 5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2">
                  <a:moveTo>
                    <a:pt x="164" y="59"/>
                  </a:moveTo>
                  <a:cubicBezTo>
                    <a:pt x="154" y="62"/>
                    <a:pt x="143" y="63"/>
                    <a:pt x="131" y="63"/>
                  </a:cubicBezTo>
                  <a:cubicBezTo>
                    <a:pt x="123" y="63"/>
                    <a:pt x="115" y="62"/>
                    <a:pt x="108" y="61"/>
                  </a:cubicBezTo>
                  <a:cubicBezTo>
                    <a:pt x="104" y="64"/>
                    <a:pt x="76" y="83"/>
                    <a:pt x="76" y="83"/>
                  </a:cubicBezTo>
                  <a:cubicBezTo>
                    <a:pt x="76" y="83"/>
                    <a:pt x="76" y="56"/>
                    <a:pt x="77" y="50"/>
                  </a:cubicBezTo>
                  <a:cubicBezTo>
                    <a:pt x="55" y="38"/>
                    <a:pt x="41" y="20"/>
                    <a:pt x="41" y="0"/>
                  </a:cubicBezTo>
                  <a:cubicBezTo>
                    <a:pt x="17" y="10"/>
                    <a:pt x="0" y="28"/>
                    <a:pt x="0" y="48"/>
                  </a:cubicBezTo>
                  <a:cubicBezTo>
                    <a:pt x="0" y="80"/>
                    <a:pt x="37" y="105"/>
                    <a:pt x="83" y="105"/>
                  </a:cubicBezTo>
                  <a:cubicBezTo>
                    <a:pt x="92" y="105"/>
                    <a:pt x="100" y="104"/>
                    <a:pt x="108" y="102"/>
                  </a:cubicBezTo>
                  <a:cubicBezTo>
                    <a:pt x="138" y="132"/>
                    <a:pt x="138" y="132"/>
                    <a:pt x="138" y="132"/>
                  </a:cubicBezTo>
                  <a:cubicBezTo>
                    <a:pt x="130" y="95"/>
                    <a:pt x="130" y="95"/>
                    <a:pt x="130" y="95"/>
                  </a:cubicBezTo>
                  <a:cubicBezTo>
                    <a:pt x="148" y="87"/>
                    <a:pt x="160" y="74"/>
                    <a:pt x="16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57" name="Freeform 36"/>
            <p:cNvSpPr/>
            <p:nvPr/>
          </p:nvSpPr>
          <p:spPr bwMode="auto">
            <a:xfrm>
              <a:off x="8777288" y="285750"/>
              <a:ext cx="619125" cy="469900"/>
            </a:xfrm>
            <a:custGeom>
              <a:avLst/>
              <a:gdLst>
                <a:gd name="T0" fmla="*/ 83 w 165"/>
                <a:gd name="T1" fmla="*/ 0 h 125"/>
                <a:gd name="T2" fmla="*/ 0 w 165"/>
                <a:gd name="T3" fmla="*/ 56 h 125"/>
                <a:gd name="T4" fmla="*/ 36 w 165"/>
                <a:gd name="T5" fmla="*/ 102 h 125"/>
                <a:gd name="T6" fmla="*/ 35 w 165"/>
                <a:gd name="T7" fmla="*/ 125 h 125"/>
                <a:gd name="T8" fmla="*/ 57 w 165"/>
                <a:gd name="T9" fmla="*/ 110 h 125"/>
                <a:gd name="T10" fmla="*/ 83 w 165"/>
                <a:gd name="T11" fmla="*/ 113 h 125"/>
                <a:gd name="T12" fmla="*/ 165 w 165"/>
                <a:gd name="T13" fmla="*/ 56 h 125"/>
                <a:gd name="T14" fmla="*/ 83 w 165"/>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5">
                  <a:moveTo>
                    <a:pt x="83" y="0"/>
                  </a:moveTo>
                  <a:cubicBezTo>
                    <a:pt x="37" y="0"/>
                    <a:pt x="0" y="25"/>
                    <a:pt x="0" y="56"/>
                  </a:cubicBezTo>
                  <a:cubicBezTo>
                    <a:pt x="0" y="75"/>
                    <a:pt x="14" y="92"/>
                    <a:pt x="36" y="102"/>
                  </a:cubicBezTo>
                  <a:cubicBezTo>
                    <a:pt x="35" y="125"/>
                    <a:pt x="35" y="125"/>
                    <a:pt x="35" y="125"/>
                  </a:cubicBezTo>
                  <a:cubicBezTo>
                    <a:pt x="57" y="110"/>
                    <a:pt x="57" y="110"/>
                    <a:pt x="57" y="110"/>
                  </a:cubicBezTo>
                  <a:cubicBezTo>
                    <a:pt x="65" y="112"/>
                    <a:pt x="74" y="113"/>
                    <a:pt x="83" y="113"/>
                  </a:cubicBezTo>
                  <a:cubicBezTo>
                    <a:pt x="128" y="113"/>
                    <a:pt x="165" y="87"/>
                    <a:pt x="165" y="56"/>
                  </a:cubicBezTo>
                  <a:cubicBezTo>
                    <a:pt x="165" y="25"/>
                    <a:pt x="128"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58" name="Freeform 32"/>
          <p:cNvSpPr>
            <a:spLocks noEditPoints="1"/>
          </p:cNvSpPr>
          <p:nvPr/>
        </p:nvSpPr>
        <p:spPr bwMode="auto">
          <a:xfrm>
            <a:off x="2536916" y="1725353"/>
            <a:ext cx="419112" cy="299881"/>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70" name="组合 69"/>
          <p:cNvGrpSpPr/>
          <p:nvPr/>
        </p:nvGrpSpPr>
        <p:grpSpPr>
          <a:xfrm>
            <a:off x="2279618" y="1762333"/>
            <a:ext cx="2275840" cy="649387"/>
            <a:chOff x="2296253" y="1582147"/>
            <a:chExt cx="2275544" cy="649538"/>
          </a:xfrm>
        </p:grpSpPr>
        <p:sp>
          <p:nvSpPr>
            <p:cNvPr id="71" name="文本框 153"/>
            <p:cNvSpPr txBox="1"/>
            <p:nvPr/>
          </p:nvSpPr>
          <p:spPr>
            <a:xfrm>
              <a:off x="2942599" y="1582147"/>
              <a:ext cx="1629198" cy="337263"/>
            </a:xfrm>
            <a:prstGeom prst="rect">
              <a:avLst/>
            </a:prstGeom>
            <a:noFill/>
          </p:spPr>
          <p:txBody>
            <a:bodyPr wrap="square" rtlCol="0">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功能性需求</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2" name="文本框 113"/>
            <p:cNvSpPr txBox="1"/>
            <p:nvPr/>
          </p:nvSpPr>
          <p:spPr>
            <a:xfrm>
              <a:off x="2296253" y="1909665"/>
              <a:ext cx="1540170" cy="322020"/>
            </a:xfrm>
            <a:prstGeom prst="rect">
              <a:avLst/>
            </a:prstGeom>
            <a:noFill/>
          </p:spPr>
          <p:txBody>
            <a:bodyPr wrap="square" rtlCol="0">
              <a:spAutoFit/>
            </a:bodyPr>
            <a:lstStyle/>
            <a:p>
              <a:pPr algn="just">
                <a:lnSpc>
                  <a:spcPct val="150000"/>
                </a:lnSpc>
              </a:pP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1991814" y="5003342"/>
            <a:ext cx="2100940" cy="677030"/>
            <a:chOff x="1630710" y="3031521"/>
            <a:chExt cx="2100667" cy="677187"/>
          </a:xfrm>
        </p:grpSpPr>
        <p:sp>
          <p:nvSpPr>
            <p:cNvPr id="74" name="文本框 167"/>
            <p:cNvSpPr txBox="1"/>
            <p:nvPr/>
          </p:nvSpPr>
          <p:spPr>
            <a:xfrm>
              <a:off x="2237528" y="3031521"/>
              <a:ext cx="1493849" cy="337263"/>
            </a:xfrm>
            <a:prstGeom prst="rect">
              <a:avLst/>
            </a:prstGeom>
            <a:noFill/>
          </p:spPr>
          <p:txBody>
            <a:bodyPr wrap="square" rtlCol="0">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安全性需求</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5" name="文本框 113"/>
            <p:cNvSpPr txBox="1"/>
            <p:nvPr/>
          </p:nvSpPr>
          <p:spPr>
            <a:xfrm>
              <a:off x="1630710" y="3386688"/>
              <a:ext cx="1540170" cy="322020"/>
            </a:xfrm>
            <a:prstGeom prst="rect">
              <a:avLst/>
            </a:prstGeom>
            <a:noFill/>
          </p:spPr>
          <p:txBody>
            <a:bodyPr wrap="square" rtlCol="0">
              <a:spAutoFit/>
            </a:bodyPr>
            <a:lstStyle/>
            <a:p>
              <a:pPr algn="just">
                <a:lnSpc>
                  <a:spcPct val="150000"/>
                </a:lnSpc>
              </a:pP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4162625" y="3195366"/>
            <a:ext cx="1907945" cy="713064"/>
            <a:chOff x="8183438" y="1579445"/>
            <a:chExt cx="1907697" cy="713229"/>
          </a:xfrm>
        </p:grpSpPr>
        <p:sp>
          <p:nvSpPr>
            <p:cNvPr id="86" name="文本框 60"/>
            <p:cNvSpPr txBox="1"/>
            <p:nvPr/>
          </p:nvSpPr>
          <p:spPr>
            <a:xfrm>
              <a:off x="8597286" y="1579445"/>
              <a:ext cx="1493849" cy="337263"/>
            </a:xfrm>
            <a:prstGeom prst="rect">
              <a:avLst/>
            </a:prstGeom>
            <a:noFill/>
          </p:spPr>
          <p:txBody>
            <a:bodyPr wrap="square" rtlCol="0">
              <a:spAutoFit/>
            </a:bodyPr>
            <a:lstStyle/>
            <a:p>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可靠性分析</a:t>
              </a:r>
              <a:endParaRPr lang="zh-CN" altLang="en-US" sz="1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7" name="文本框 113"/>
            <p:cNvSpPr txBox="1"/>
            <p:nvPr/>
          </p:nvSpPr>
          <p:spPr>
            <a:xfrm>
              <a:off x="8183438" y="1970655"/>
              <a:ext cx="1540170" cy="322019"/>
            </a:xfrm>
            <a:prstGeom prst="rect">
              <a:avLst/>
            </a:prstGeom>
            <a:noFill/>
          </p:spPr>
          <p:txBody>
            <a:bodyPr wrap="square" rtlCol="0">
              <a:spAutoFit/>
            </a:bodyPr>
            <a:lstStyle/>
            <a:p>
              <a:pPr algn="just">
                <a:lnSpc>
                  <a:spcPct val="150000"/>
                </a:lnSpc>
              </a:pP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89" name="矩形 88"/>
          <p:cNvSpPr/>
          <p:nvPr/>
        </p:nvSpPr>
        <p:spPr>
          <a:xfrm>
            <a:off x="1735743" y="603270"/>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需求分析</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7000">
        <p14:flip dir="l"/>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89"/>
                                        </p:tgtEl>
                                        <p:attrNameLst>
                                          <p:attrName>style.visibility</p:attrName>
                                        </p:attrNameLst>
                                      </p:cBhvr>
                                      <p:to>
                                        <p:strVal val="visible"/>
                                      </p:to>
                                    </p:set>
                                    <p:anim calcmode="lin" valueType="num">
                                      <p:cBhvr>
                                        <p:cTn id="7"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9"/>
                                        </p:tgtEl>
                                        <p:attrNameLst>
                                          <p:attrName>ppt_y</p:attrName>
                                        </p:attrNameLst>
                                      </p:cBhvr>
                                      <p:tavLst>
                                        <p:tav tm="0">
                                          <p:val>
                                            <p:strVal val="#ppt_y"/>
                                          </p:val>
                                        </p:tav>
                                        <p:tav tm="100000">
                                          <p:val>
                                            <p:strVal val="#ppt_y"/>
                                          </p:val>
                                        </p:tav>
                                      </p:tavLst>
                                    </p:anim>
                                    <p:anim calcmode="lin" valueType="num">
                                      <p:cBhvr>
                                        <p:cTn id="9"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9"/>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42" presetClass="path" presetSubtype="0" accel="50000" decel="50000" fill="hold" nodeType="withEffect">
                                  <p:stCondLst>
                                    <p:cond delay="0"/>
                                  </p:stCondLst>
                                  <p:childTnLst>
                                    <p:animMotion origin="layout" path="M -0.10286 0.1456 L 2.08333E-7 4.81481E-6 " pathEditMode="relative" rAng="0" ptsTypes="AA">
                                      <p:cBhvr>
                                        <p:cTn id="17" dur="1000" fill="hold"/>
                                        <p:tgtEl>
                                          <p:spTgt spid="9"/>
                                        </p:tgtEl>
                                        <p:attrNameLst>
                                          <p:attrName>ppt_x</p:attrName>
                                          <p:attrName>ppt_y</p:attrName>
                                        </p:attrNameLst>
                                      </p:cBhvr>
                                      <p:rCtr x="5143" y="-7292"/>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childTnLst>
                                </p:cTn>
                              </p:par>
                              <p:par>
                                <p:cTn id="21" presetID="42" presetClass="path" presetSubtype="0" accel="50000" decel="50000" fill="hold" nodeType="withEffect">
                                  <p:stCondLst>
                                    <p:cond delay="0"/>
                                  </p:stCondLst>
                                  <p:childTnLst>
                                    <p:animMotion origin="layout" path="M 0.05091 0.1456 L -3.125E-6 4.81481E-6 " pathEditMode="relative" rAng="0" ptsTypes="AA">
                                      <p:cBhvr>
                                        <p:cTn id="22" dur="1000" fill="hold"/>
                                        <p:tgtEl>
                                          <p:spTgt spid="3"/>
                                        </p:tgtEl>
                                        <p:attrNameLst>
                                          <p:attrName>ppt_x</p:attrName>
                                          <p:attrName>ppt_y</p:attrName>
                                        </p:attrNameLst>
                                      </p:cBhvr>
                                      <p:rCtr x="-2552" y="-7292"/>
                                    </p:animMotion>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par>
                                <p:cTn id="26" presetID="42" presetClass="path" presetSubtype="0" accel="50000" decel="50000" fill="hold" nodeType="withEffect">
                                  <p:stCondLst>
                                    <p:cond delay="0"/>
                                  </p:stCondLst>
                                  <p:childTnLst>
                                    <p:animMotion origin="layout" path="M 0.11119 -0.05555 L 3.54167E-6 -2.59259E-6 " pathEditMode="relative" rAng="0" ptsTypes="AA">
                                      <p:cBhvr>
                                        <p:cTn id="27" dur="1000" fill="hold"/>
                                        <p:tgtEl>
                                          <p:spTgt spid="27"/>
                                        </p:tgtEl>
                                        <p:attrNameLst>
                                          <p:attrName>ppt_x</p:attrName>
                                          <p:attrName>ppt_y</p:attrName>
                                        </p:attrNameLst>
                                      </p:cBhvr>
                                      <p:rCtr x="-5560" y="2778"/>
                                    </p:animMotion>
                                  </p:childTnLst>
                                </p:cTn>
                              </p:par>
                            </p:childTnLst>
                          </p:cTn>
                        </p:par>
                        <p:par>
                          <p:cTn id="28" fill="hold">
                            <p:stCondLst>
                              <p:cond delay="1000"/>
                            </p:stCondLst>
                            <p:childTnLst>
                              <p:par>
                                <p:cTn id="29" presetID="2" presetClass="entr" presetSubtype="2"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1+#ppt_w/2"/>
                                          </p:val>
                                        </p:tav>
                                        <p:tav tm="100000">
                                          <p:val>
                                            <p:strVal val="#ppt_x"/>
                                          </p:val>
                                        </p:tav>
                                      </p:tavLst>
                                    </p:anim>
                                    <p:anim calcmode="lin" valueType="num">
                                      <p:cBhvr additive="base">
                                        <p:cTn id="32" dur="500" fill="hold"/>
                                        <p:tgtEl>
                                          <p:spTgt spid="5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1+#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0-#ppt_w/2"/>
                                          </p:val>
                                        </p:tav>
                                        <p:tav tm="100000">
                                          <p:val>
                                            <p:strVal val="#ppt_x"/>
                                          </p:val>
                                        </p:tav>
                                      </p:tavLst>
                                    </p:anim>
                                    <p:anim calcmode="lin" valueType="num">
                                      <p:cBhvr additive="base">
                                        <p:cTn id="40" dur="500" fill="hold"/>
                                        <p:tgtEl>
                                          <p:spTgt spid="43"/>
                                        </p:tgtEl>
                                        <p:attrNameLst>
                                          <p:attrName>ppt_y</p:attrName>
                                        </p:attrNameLst>
                                      </p:cBhvr>
                                      <p:tavLst>
                                        <p:tav tm="0">
                                          <p:val>
                                            <p:strVal val="#ppt_y"/>
                                          </p:val>
                                        </p:tav>
                                        <p:tav tm="100000">
                                          <p:val>
                                            <p:strVal val="#ppt_y"/>
                                          </p:val>
                                        </p:tav>
                                      </p:tavLst>
                                    </p:anim>
                                  </p:childTnLst>
                                </p:cTn>
                              </p:par>
                            </p:childTnLst>
                          </p:cTn>
                        </p:par>
                        <p:par>
                          <p:cTn id="41" fill="hold">
                            <p:stCondLst>
                              <p:cond delay="1500"/>
                            </p:stCondLst>
                            <p:childTnLst>
                              <p:par>
                                <p:cTn id="42" presetID="14" presetClass="entr" presetSubtype="1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randombar(horizontal)">
                                      <p:cBhvr>
                                        <p:cTn id="44" dur="500"/>
                                        <p:tgtEl>
                                          <p:spTgt spid="58"/>
                                        </p:tgtEl>
                                      </p:cBhvr>
                                    </p:animEffect>
                                  </p:childTnLst>
                                </p:cTn>
                              </p:par>
                              <p:par>
                                <p:cTn id="45" presetID="14" presetClass="entr" presetSubtype="1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randombar(horizontal)">
                                      <p:cBhvr>
                                        <p:cTn id="47" dur="500"/>
                                        <p:tgtEl>
                                          <p:spTgt spid="55"/>
                                        </p:tgtEl>
                                      </p:cBhvr>
                                    </p:animEffect>
                                  </p:childTnLst>
                                </p:cTn>
                              </p:par>
                              <p:par>
                                <p:cTn id="48" presetID="14" presetClass="entr" presetSubtype="1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randombar(horizontal)">
                                      <p:cBhvr>
                                        <p:cTn id="50" dur="500"/>
                                        <p:tgtEl>
                                          <p:spTgt spid="39"/>
                                        </p:tgtEl>
                                      </p:cBhvr>
                                    </p:animEffect>
                                  </p:childTnLst>
                                </p:cTn>
                              </p:par>
                              <p:par>
                                <p:cTn id="51" presetID="22" presetClass="entr" presetSubtype="1"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up)">
                                      <p:cBhvr>
                                        <p:cTn id="53" dur="500"/>
                                        <p:tgtEl>
                                          <p:spTgt spid="85"/>
                                        </p:tgtEl>
                                      </p:cBhvr>
                                    </p:animEffect>
                                  </p:childTnLst>
                                </p:cTn>
                              </p:par>
                              <p:par>
                                <p:cTn id="54" presetID="22" presetClass="entr" presetSubtype="1"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wipe(up)">
                                      <p:cBhvr>
                                        <p:cTn id="56" dur="500"/>
                                        <p:tgtEl>
                                          <p:spTgt spid="70"/>
                                        </p:tgtEl>
                                      </p:cBhvr>
                                    </p:animEffect>
                                  </p:childTnLst>
                                </p:cTn>
                              </p:par>
                              <p:par>
                                <p:cTn id="57" presetID="22" presetClass="entr" presetSubtype="1"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up)">
                                      <p:cBhvr>
                                        <p:cTn id="5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52" grpId="0" bldLvl="0" animBg="1"/>
      <p:bldP spid="53" grpId="0" bldLvl="0" animBg="1"/>
      <p:bldP spid="58" grpId="0" bldLvl="0" animBg="1"/>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5743" y="603270"/>
            <a:ext cx="3110491" cy="521970"/>
          </a:xfrm>
          <a:prstGeom prst="rect">
            <a:avLst/>
          </a:prstGeom>
        </p:spPr>
        <p:txBody>
          <a:bodyPr wrap="square">
            <a:spAutoFit/>
          </a:bodyPr>
          <a:lstStyle/>
          <a:p>
            <a:pPr indent="0" algn="ctr">
              <a:buFont typeface="Wingdings" panose="05000000000000000000" pitchFamily="2" charset="2"/>
              <a:buNone/>
            </a:pPr>
            <a:r>
              <a:rPr lang="zh-CN" altLang="en-US" sz="2800" dirty="0">
                <a:solidFill>
                  <a:schemeClr val="accent1">
                    <a:lumMod val="50000"/>
                  </a:schemeClr>
                </a:solidFill>
                <a:latin typeface="楷体" panose="02010609060101010101" pitchFamily="49" charset="-122"/>
                <a:ea typeface="楷体" panose="02010609060101010101" pitchFamily="49" charset="-122"/>
                <a:sym typeface="+mn-ea"/>
              </a:rPr>
              <a:t>采集流程图</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graphicFrame>
        <p:nvGraphicFramePr>
          <p:cNvPr id="16" name="图示 16"/>
          <p:cNvGraphicFramePr/>
          <p:nvPr/>
        </p:nvGraphicFramePr>
        <p:xfrm>
          <a:off x="1354455" y="2158365"/>
          <a:ext cx="8922385" cy="32467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5000">
        <p14:ripple dir="ru"/>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50331" y="1619186"/>
            <a:ext cx="3886589" cy="3885180"/>
            <a:chOff x="3949816" y="1619560"/>
            <a:chExt cx="3886083" cy="3886080"/>
          </a:xfrm>
        </p:grpSpPr>
        <p:grpSp>
          <p:nvGrpSpPr>
            <p:cNvPr id="3" name="组合 2"/>
            <p:cNvGrpSpPr/>
            <p:nvPr/>
          </p:nvGrpSpPr>
          <p:grpSpPr>
            <a:xfrm rot="2031950">
              <a:off x="3949816" y="1619560"/>
              <a:ext cx="3886083" cy="3886080"/>
              <a:chOff x="743475" y="1548106"/>
              <a:chExt cx="3941693" cy="3941691"/>
            </a:xfrm>
          </p:grpSpPr>
          <p:sp>
            <p:nvSpPr>
              <p:cNvPr id="5" name="饼形 4"/>
              <p:cNvSpPr/>
              <p:nvPr/>
            </p:nvSpPr>
            <p:spPr>
              <a:xfrm>
                <a:off x="743479" y="1548106"/>
                <a:ext cx="3941689" cy="3941690"/>
              </a:xfrm>
              <a:prstGeom prst="pie">
                <a:avLst>
                  <a:gd name="adj1" fmla="val 5499603"/>
                  <a:gd name="adj2" fmla="val 1414256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7" name="饼形 6"/>
              <p:cNvSpPr/>
              <p:nvPr/>
            </p:nvSpPr>
            <p:spPr>
              <a:xfrm>
                <a:off x="743475" y="1548107"/>
                <a:ext cx="3941688" cy="3941690"/>
              </a:xfrm>
              <a:prstGeom prst="pie">
                <a:avLst>
                  <a:gd name="adj1" fmla="val 14082830"/>
                  <a:gd name="adj2" fmla="val 1406449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8" name="椭圆 7"/>
              <p:cNvSpPr/>
              <p:nvPr/>
            </p:nvSpPr>
            <p:spPr>
              <a:xfrm>
                <a:off x="1151852" y="1956480"/>
                <a:ext cx="3124943" cy="3124943"/>
              </a:xfrm>
              <a:prstGeom prst="ellipse">
                <a:avLst/>
              </a:prstGeom>
              <a:gradFill>
                <a:gsLst>
                  <a:gs pos="100000">
                    <a:srgbClr val="F7F7F7"/>
                  </a:gs>
                  <a:gs pos="0">
                    <a:srgbClr val="B0B0B0"/>
                  </a:gs>
                </a:gsLst>
                <a:lin ang="2700000" scaled="1"/>
              </a:gradFill>
              <a:ln w="63500">
                <a:gradFill flip="none" rotWithShape="1">
                  <a:gsLst>
                    <a:gs pos="0">
                      <a:schemeClr val="bg1"/>
                    </a:gs>
                    <a:gs pos="100000">
                      <a:schemeClr val="bg1">
                        <a:lumMod val="6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sp>
          <p:nvSpPr>
            <p:cNvPr id="4" name="文本框 32"/>
            <p:cNvSpPr txBox="1"/>
            <p:nvPr/>
          </p:nvSpPr>
          <p:spPr>
            <a:xfrm>
              <a:off x="4961931" y="2980285"/>
              <a:ext cx="1861855" cy="607836"/>
            </a:xfrm>
            <a:prstGeom prst="rect">
              <a:avLst/>
            </a:prstGeom>
            <a:noFill/>
          </p:spPr>
          <p:txBody>
            <a:bodyPr wrap="square" rtlCol="0">
              <a:spAutoFit/>
            </a:bodyPr>
            <a:lstStyle/>
            <a:p>
              <a:pPr algn="ctr">
                <a:lnSpc>
                  <a:spcPct val="120000"/>
                </a:lnSpc>
              </a:pPr>
              <a:r>
                <a:rPr lang="en-US" sz="2800" b="1" dirty="0">
                  <a:solidFill>
                    <a:schemeClr val="accent1">
                      <a:lumMod val="50000"/>
                    </a:schemeClr>
                  </a:solidFill>
                  <a:latin typeface="微软雅黑" panose="020B0503020204020204" pitchFamily="34" charset="-122"/>
                  <a:ea typeface="微软雅黑" panose="020B0503020204020204" pitchFamily="34" charset="-122"/>
                </a:rPr>
                <a:t>MongoDB</a:t>
              </a:r>
              <a:endParaRPr 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126363" y="2616929"/>
            <a:ext cx="1170822" cy="1170399"/>
            <a:chOff x="4297826" y="4749111"/>
            <a:chExt cx="1170670" cy="1170670"/>
          </a:xfrm>
        </p:grpSpPr>
        <p:grpSp>
          <p:nvGrpSpPr>
            <p:cNvPr id="10" name="组合 9"/>
            <p:cNvGrpSpPr/>
            <p:nvPr/>
          </p:nvGrpSpPr>
          <p:grpSpPr>
            <a:xfrm>
              <a:off x="4297826" y="4749111"/>
              <a:ext cx="1170670" cy="1170670"/>
              <a:chOff x="2586038" y="2761615"/>
              <a:chExt cx="1334770" cy="1334770"/>
            </a:xfrm>
          </p:grpSpPr>
          <p:sp>
            <p:nvSpPr>
              <p:cNvPr id="19" name="椭圆 18"/>
              <p:cNvSpPr/>
              <p:nvPr/>
            </p:nvSpPr>
            <p:spPr>
              <a:xfrm>
                <a:off x="2586038" y="2761615"/>
                <a:ext cx="1334770" cy="133477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0" name="椭圆 19"/>
              <p:cNvSpPr/>
              <p:nvPr/>
            </p:nvSpPr>
            <p:spPr>
              <a:xfrm>
                <a:off x="2742565" y="2919095"/>
                <a:ext cx="1019810" cy="1019810"/>
              </a:xfrm>
              <a:prstGeom prst="ellipse">
                <a:avLst/>
              </a:prstGeom>
              <a:gradFill>
                <a:gsLst>
                  <a:gs pos="100000">
                    <a:srgbClr val="F7F7F7"/>
                  </a:gs>
                  <a:gs pos="0">
                    <a:srgbClr val="B0B0B0"/>
                  </a:gs>
                </a:gsLst>
                <a:lin ang="2700000" scaled="1"/>
              </a:gradFill>
              <a:ln w="3810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11" name="Group 52"/>
            <p:cNvGrpSpPr>
              <a:grpSpLocks noChangeAspect="1"/>
            </p:cNvGrpSpPr>
            <p:nvPr/>
          </p:nvGrpSpPr>
          <p:grpSpPr bwMode="auto">
            <a:xfrm>
              <a:off x="4664238" y="5118239"/>
              <a:ext cx="436173" cy="432413"/>
              <a:chOff x="3783" y="2102"/>
              <a:chExt cx="116" cy="115"/>
            </a:xfrm>
            <a:solidFill>
              <a:srgbClr val="E87071"/>
            </a:solidFill>
            <a:effectLst/>
          </p:grpSpPr>
          <p:sp>
            <p:nvSpPr>
              <p:cNvPr id="12"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3"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4" name="Freeform 55"/>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5" name="Freeform 56"/>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6" name="Freeform 57"/>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7" name="Freeform 58"/>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8" name="Freeform 59"/>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grpSp>
      <p:grpSp>
        <p:nvGrpSpPr>
          <p:cNvPr id="44" name="组合 43"/>
          <p:cNvGrpSpPr/>
          <p:nvPr/>
        </p:nvGrpSpPr>
        <p:grpSpPr>
          <a:xfrm>
            <a:off x="806440" y="2209869"/>
            <a:ext cx="2176292" cy="1577340"/>
            <a:chOff x="828618" y="1998440"/>
            <a:chExt cx="2176009" cy="1577706"/>
          </a:xfrm>
        </p:grpSpPr>
        <p:sp>
          <p:nvSpPr>
            <p:cNvPr id="45" name="文本框 32"/>
            <p:cNvSpPr txBox="1"/>
            <p:nvPr/>
          </p:nvSpPr>
          <p:spPr>
            <a:xfrm>
              <a:off x="848975" y="1998440"/>
              <a:ext cx="1861855" cy="398872"/>
            </a:xfrm>
            <a:prstGeom prst="rect">
              <a:avLst/>
            </a:prstGeom>
            <a:noFill/>
          </p:spPr>
          <p:txBody>
            <a:bodyPr wrap="square" rtlCol="0">
              <a:spAutoFit/>
            </a:body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数据结构</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6" name="文本框 129"/>
            <p:cNvSpPr txBox="1"/>
            <p:nvPr/>
          </p:nvSpPr>
          <p:spPr>
            <a:xfrm>
              <a:off x="828618" y="2376988"/>
              <a:ext cx="2176009" cy="1199158"/>
            </a:xfrm>
            <a:prstGeom prst="rect">
              <a:avLst/>
            </a:prstGeom>
            <a:noFill/>
          </p:spPr>
          <p:txBody>
            <a:bodyPr wrap="square" rtlCol="0">
              <a:spAutoFit/>
            </a:bodyPr>
            <a:lstStyle/>
            <a:p>
              <a:pPr algn="just">
                <a:lnSpc>
                  <a:spcPct val="15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数据类型分为结构化类型数据和非结构化类型数据，因为选择一个合适的数</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据库是十分重要的</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50" name="圆角矩形 49"/>
          <p:cNvSpPr/>
          <p:nvPr/>
        </p:nvSpPr>
        <p:spPr>
          <a:xfrm rot="962035">
            <a:off x="1886037" y="4364366"/>
            <a:ext cx="682055" cy="681808"/>
          </a:xfrm>
          <a:prstGeom prst="roundRect">
            <a:avLst>
              <a:gd name="adj" fmla="val 50000"/>
            </a:avLst>
          </a:prstGeom>
          <a:solidFill>
            <a:schemeClr val="bg1">
              <a:lumMod val="95000"/>
            </a:schemeClr>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51" name="圆角矩形 50"/>
          <p:cNvSpPr/>
          <p:nvPr/>
        </p:nvSpPr>
        <p:spPr>
          <a:xfrm rot="962035">
            <a:off x="10312714" y="4555071"/>
            <a:ext cx="827803" cy="827503"/>
          </a:xfrm>
          <a:prstGeom prst="roundRect">
            <a:avLst>
              <a:gd name="adj" fmla="val 50000"/>
            </a:avLst>
          </a:prstGeom>
          <a:solidFill>
            <a:schemeClr val="bg1">
              <a:lumMod val="95000"/>
            </a:schemeClr>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52" name="圆角矩形 51"/>
          <p:cNvSpPr/>
          <p:nvPr/>
        </p:nvSpPr>
        <p:spPr>
          <a:xfrm rot="962035">
            <a:off x="8789248" y="3748135"/>
            <a:ext cx="714786" cy="714528"/>
          </a:xfrm>
          <a:prstGeom prst="roundRect">
            <a:avLst>
              <a:gd name="adj" fmla="val 50000"/>
            </a:avLst>
          </a:prstGeom>
          <a:solidFill>
            <a:schemeClr val="bg1">
              <a:lumMod val="95000"/>
            </a:schemeClr>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53" name="圆角矩形 52"/>
          <p:cNvSpPr/>
          <p:nvPr/>
        </p:nvSpPr>
        <p:spPr>
          <a:xfrm rot="962035">
            <a:off x="3467269" y="5193550"/>
            <a:ext cx="560464" cy="560261"/>
          </a:xfrm>
          <a:prstGeom prst="roundRect">
            <a:avLst>
              <a:gd name="adj" fmla="val 50000"/>
            </a:avLst>
          </a:prstGeom>
          <a:solidFill>
            <a:schemeClr val="bg1">
              <a:lumMod val="95000"/>
            </a:schemeClr>
          </a:solidFill>
          <a:ln w="22225">
            <a:noFill/>
          </a:ln>
          <a:effectLst>
            <a:outerShdw blurRad="2032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54" name="圆角矩形 53"/>
          <p:cNvSpPr/>
          <p:nvPr/>
        </p:nvSpPr>
        <p:spPr>
          <a:xfrm rot="962035">
            <a:off x="3374734" y="1456829"/>
            <a:ext cx="646599" cy="646365"/>
          </a:xfrm>
          <a:prstGeom prst="roundRect">
            <a:avLst>
              <a:gd name="adj" fmla="val 50000"/>
            </a:avLst>
          </a:prstGeom>
          <a:solidFill>
            <a:schemeClr val="bg1">
              <a:lumMod val="95000"/>
            </a:schemeClr>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55" name="圆角矩形 54"/>
          <p:cNvSpPr/>
          <p:nvPr/>
        </p:nvSpPr>
        <p:spPr>
          <a:xfrm rot="962035">
            <a:off x="10333917" y="2920337"/>
            <a:ext cx="427687" cy="427532"/>
          </a:xfrm>
          <a:prstGeom prst="roundRect">
            <a:avLst>
              <a:gd name="adj" fmla="val 50000"/>
            </a:avLst>
          </a:prstGeom>
          <a:solidFill>
            <a:schemeClr val="bg1">
              <a:lumMod val="95000"/>
            </a:schemeClr>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56" name="圆角矩形 55"/>
          <p:cNvSpPr/>
          <p:nvPr/>
        </p:nvSpPr>
        <p:spPr>
          <a:xfrm rot="962035">
            <a:off x="2299365" y="1468213"/>
            <a:ext cx="366181" cy="366048"/>
          </a:xfrm>
          <a:prstGeom prst="roundRect">
            <a:avLst>
              <a:gd name="adj" fmla="val 50000"/>
            </a:avLst>
          </a:prstGeom>
          <a:solidFill>
            <a:schemeClr val="bg1">
              <a:lumMod val="95000"/>
            </a:schemeClr>
          </a:soli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57" name="矩形 56"/>
          <p:cNvSpPr/>
          <p:nvPr/>
        </p:nvSpPr>
        <p:spPr>
          <a:xfrm>
            <a:off x="1735743" y="603270"/>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数据库分析</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8000">
        <p15:prstTrans prst="crush"/>
      </p:transition>
    </mc:Choice>
    <mc:Fallback>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7"/>
                                        </p:tgtEl>
                                        <p:attrNameLst>
                                          <p:attrName>ppt_y</p:attrName>
                                        </p:attrNameLst>
                                      </p:cBhvr>
                                      <p:tavLst>
                                        <p:tav tm="0">
                                          <p:val>
                                            <p:strVal val="#ppt_y"/>
                                          </p:val>
                                        </p:tav>
                                        <p:tav tm="100000">
                                          <p:val>
                                            <p:strVal val="#ppt_y"/>
                                          </p:val>
                                        </p:tav>
                                      </p:tavLst>
                                    </p:anim>
                                    <p:anim calcmode="lin" valueType="num">
                                      <p:cBhvr>
                                        <p:cTn id="9"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7"/>
                                        </p:tgtEl>
                                      </p:cBhvr>
                                    </p:animEffect>
                                  </p:childTnLst>
                                </p:cTn>
                              </p:par>
                            </p:childTnLst>
                          </p:cTn>
                        </p:par>
                        <p:par>
                          <p:cTn id="12" fill="hold">
                            <p:stCondLst>
                              <p:cond delay="0"/>
                            </p:stCondLst>
                            <p:childTnLst>
                              <p:par>
                                <p:cTn id="13" presetID="21"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1000"/>
                                        <p:tgtEl>
                                          <p:spTgt spid="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250"/>
                                        <p:tgtEl>
                                          <p:spTgt spid="54"/>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250"/>
                                        <p:tgtEl>
                                          <p:spTgt spid="53"/>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50"/>
                                        <p:tgtEl>
                                          <p:spTgt spid="52"/>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250"/>
                                        <p:tgtEl>
                                          <p:spTgt spid="51"/>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250"/>
                                        <p:tgtEl>
                                          <p:spTgt spid="50"/>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250"/>
                                        <p:tgtEl>
                                          <p:spTgt spid="55"/>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4" presetClass="entr" presetSubtype="1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randombar(horizontal)">
                                      <p:cBhvr>
                                        <p:cTn id="5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885309" y="3756400"/>
            <a:ext cx="2631440" cy="829945"/>
          </a:xfrm>
          <a:prstGeom prst="rect">
            <a:avLst/>
          </a:prstGeom>
        </p:spPr>
        <p:txBody>
          <a:bodyPr wrap="none">
            <a:spAutoFit/>
          </a:bodyPr>
          <a:lstStyle/>
          <a:p>
            <a:pPr algn="ctr"/>
            <a:r>
              <a:rPr lang="zh-CN" altLang="en-US" sz="4800" b="1" dirty="0">
                <a:solidFill>
                  <a:schemeClr val="accent1">
                    <a:lumMod val="50000"/>
                  </a:schemeClr>
                </a:solidFill>
                <a:latin typeface="微软雅黑" panose="020B0503020204020204" pitchFamily="34" charset="-122"/>
                <a:ea typeface="微软雅黑" panose="020B0503020204020204" pitchFamily="34" charset="-122"/>
                <a:sym typeface="+mn-ea"/>
              </a:rPr>
              <a:t>系统设计</a:t>
            </a:r>
            <a:endParaRPr lang="zh-CN" altLang="en-US" sz="4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3447429" y="4929227"/>
            <a:ext cx="1992630" cy="398780"/>
          </a:xfrm>
          <a:prstGeom prst="rect">
            <a:avLst/>
          </a:prstGeom>
        </p:spPr>
        <p:txBody>
          <a:bodyPr wrap="none">
            <a:spAutoFit/>
          </a:bodyPr>
          <a:lstStyle/>
          <a:p>
            <a:pPr marL="285750" indent="-285750" algn="ctr">
              <a:buFont typeface="Wingdings" panose="05000000000000000000" pitchFamily="2" charset="2"/>
              <a:buChar char="l"/>
            </a:pPr>
            <a:r>
              <a:rPr lang="zh-CN" altLang="en-US" sz="2000" dirty="0">
                <a:solidFill>
                  <a:schemeClr val="accent1">
                    <a:lumMod val="50000"/>
                  </a:schemeClr>
                </a:solidFill>
                <a:latin typeface="楷体" panose="02010609060101010101" pitchFamily="49" charset="-122"/>
                <a:ea typeface="楷体" panose="02010609060101010101" pitchFamily="49" charset="-122"/>
              </a:rPr>
              <a:t>系统功能架构</a:t>
            </a:r>
            <a:endParaRPr lang="zh-CN" altLang="en-US" sz="2000" dirty="0">
              <a:solidFill>
                <a:schemeClr val="accent1">
                  <a:lumMod val="50000"/>
                </a:schemeClr>
              </a:solidFill>
              <a:latin typeface="楷体" panose="02010609060101010101" pitchFamily="49" charset="-122"/>
              <a:ea typeface="楷体" panose="02010609060101010101" pitchFamily="49" charset="-122"/>
            </a:endParaRPr>
          </a:p>
        </p:txBody>
      </p:sp>
      <p:sp>
        <p:nvSpPr>
          <p:cNvPr id="30" name="矩形 29"/>
          <p:cNvSpPr/>
          <p:nvPr/>
        </p:nvSpPr>
        <p:spPr>
          <a:xfrm>
            <a:off x="5481546" y="4920761"/>
            <a:ext cx="2246630" cy="398780"/>
          </a:xfrm>
          <a:prstGeom prst="rect">
            <a:avLst/>
          </a:prstGeom>
        </p:spPr>
        <p:txBody>
          <a:bodyPr wrap="none">
            <a:spAutoFit/>
          </a:bodyPr>
          <a:lstStyle/>
          <a:p>
            <a:pPr marL="285750" indent="-285750" algn="ctr">
              <a:buFont typeface="Wingdings" panose="05000000000000000000" pitchFamily="2" charset="2"/>
              <a:buChar char="l"/>
            </a:pPr>
            <a:r>
              <a:rPr lang="zh-CN" altLang="en-US" sz="2000" dirty="0">
                <a:solidFill>
                  <a:schemeClr val="accent1">
                    <a:lumMod val="50000"/>
                  </a:schemeClr>
                </a:solidFill>
                <a:latin typeface="楷体" panose="02010609060101010101" pitchFamily="49" charset="-122"/>
                <a:ea typeface="楷体" panose="02010609060101010101" pitchFamily="49" charset="-122"/>
              </a:rPr>
              <a:t>系统分布式架构</a:t>
            </a:r>
            <a:endParaRPr lang="zh-CN" altLang="en-US" sz="2000" dirty="0">
              <a:solidFill>
                <a:schemeClr val="accent1">
                  <a:lumMod val="50000"/>
                </a:schemeClr>
              </a:solidFill>
              <a:latin typeface="楷体" panose="02010609060101010101" pitchFamily="49" charset="-122"/>
              <a:ea typeface="楷体" panose="02010609060101010101" pitchFamily="49" charset="-122"/>
            </a:endParaRPr>
          </a:p>
        </p:txBody>
      </p:sp>
      <p:sp>
        <p:nvSpPr>
          <p:cNvPr id="31" name="矩形 30"/>
          <p:cNvSpPr/>
          <p:nvPr/>
        </p:nvSpPr>
        <p:spPr>
          <a:xfrm>
            <a:off x="7628693" y="4920761"/>
            <a:ext cx="1992630" cy="398780"/>
          </a:xfrm>
          <a:prstGeom prst="rect">
            <a:avLst/>
          </a:prstGeom>
        </p:spPr>
        <p:txBody>
          <a:bodyPr wrap="none">
            <a:spAutoFit/>
          </a:bodyPr>
          <a:lstStyle/>
          <a:p>
            <a:pPr marL="285750" indent="-285750" algn="ctr">
              <a:buFont typeface="Wingdings" panose="05000000000000000000" pitchFamily="2" charset="2"/>
              <a:buChar char="l"/>
            </a:pPr>
            <a:r>
              <a:rPr lang="zh-CN" altLang="en-US" sz="2000" dirty="0">
                <a:solidFill>
                  <a:schemeClr val="accent1">
                    <a:lumMod val="50000"/>
                  </a:schemeClr>
                </a:solidFill>
                <a:latin typeface="楷体" panose="02010609060101010101" pitchFamily="49" charset="-122"/>
                <a:ea typeface="楷体" panose="02010609060101010101" pitchFamily="49" charset="-122"/>
              </a:rPr>
              <a:t>爬虫策略设计</a:t>
            </a:r>
            <a:endParaRPr lang="zh-CN" altLang="en-US" sz="2000" dirty="0">
              <a:solidFill>
                <a:schemeClr val="accent1">
                  <a:lumMod val="50000"/>
                </a:schemeClr>
              </a:solidFill>
              <a:latin typeface="楷体" panose="02010609060101010101" pitchFamily="49" charset="-122"/>
              <a:ea typeface="楷体" panose="02010609060101010101" pitchFamily="49" charset="-122"/>
            </a:endParaRPr>
          </a:p>
        </p:txBody>
      </p:sp>
      <p:grpSp>
        <p:nvGrpSpPr>
          <p:cNvPr id="2" name="组合 1"/>
          <p:cNvGrpSpPr/>
          <p:nvPr/>
        </p:nvGrpSpPr>
        <p:grpSpPr>
          <a:xfrm>
            <a:off x="5016715" y="1031716"/>
            <a:ext cx="2368624" cy="2368624"/>
            <a:chOff x="5016715" y="1031716"/>
            <a:chExt cx="2368624" cy="2368624"/>
          </a:xfrm>
        </p:grpSpPr>
        <p:grpSp>
          <p:nvGrpSpPr>
            <p:cNvPr id="14" name="组合 13"/>
            <p:cNvGrpSpPr/>
            <p:nvPr/>
          </p:nvGrpSpPr>
          <p:grpSpPr>
            <a:xfrm>
              <a:off x="5016715" y="1031716"/>
              <a:ext cx="2368624" cy="2368624"/>
              <a:chOff x="5141769" y="1609518"/>
              <a:chExt cx="1504948" cy="1504948"/>
            </a:xfrm>
          </p:grpSpPr>
          <p:sp>
            <p:nvSpPr>
              <p:cNvPr id="15" name="椭圆 14"/>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7" name="椭圆 16"/>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18" name="组合 17"/>
            <p:cNvGrpSpPr/>
            <p:nvPr/>
          </p:nvGrpSpPr>
          <p:grpSpPr>
            <a:xfrm>
              <a:off x="5818686" y="1799925"/>
              <a:ext cx="726492" cy="797964"/>
              <a:chOff x="4848730" y="4134717"/>
              <a:chExt cx="795338" cy="788988"/>
            </a:xfrm>
            <a:solidFill>
              <a:srgbClr val="545763"/>
            </a:solidFill>
          </p:grpSpPr>
          <p:sp>
            <p:nvSpPr>
              <p:cNvPr id="19" name="Freeform 124"/>
              <p:cNvSpPr>
                <a:spLocks noEditPoints="1"/>
              </p:cNvSpPr>
              <p:nvPr/>
            </p:nvSpPr>
            <p:spPr bwMode="auto">
              <a:xfrm>
                <a:off x="4848730" y="4134717"/>
                <a:ext cx="322263" cy="769938"/>
              </a:xfrm>
              <a:custGeom>
                <a:avLst/>
                <a:gdLst>
                  <a:gd name="T0" fmla="*/ 52 w 86"/>
                  <a:gd name="T1" fmla="*/ 200 h 205"/>
                  <a:gd name="T2" fmla="*/ 43 w 86"/>
                  <a:gd name="T3" fmla="*/ 192 h 205"/>
                  <a:gd name="T4" fmla="*/ 52 w 86"/>
                  <a:gd name="T5" fmla="*/ 184 h 205"/>
                  <a:gd name="T6" fmla="*/ 55 w 86"/>
                  <a:gd name="T7" fmla="*/ 184 h 205"/>
                  <a:gd name="T8" fmla="*/ 61 w 86"/>
                  <a:gd name="T9" fmla="*/ 167 h 205"/>
                  <a:gd name="T10" fmla="*/ 58 w 86"/>
                  <a:gd name="T11" fmla="*/ 168 h 205"/>
                  <a:gd name="T12" fmla="*/ 54 w 86"/>
                  <a:gd name="T13" fmla="*/ 165 h 205"/>
                  <a:gd name="T14" fmla="*/ 58 w 86"/>
                  <a:gd name="T15" fmla="*/ 161 h 205"/>
                  <a:gd name="T16" fmla="*/ 62 w 86"/>
                  <a:gd name="T17" fmla="*/ 164 h 205"/>
                  <a:gd name="T18" fmla="*/ 72 w 86"/>
                  <a:gd name="T19" fmla="*/ 134 h 205"/>
                  <a:gd name="T20" fmla="*/ 72 w 86"/>
                  <a:gd name="T21" fmla="*/ 21 h 205"/>
                  <a:gd name="T22" fmla="*/ 76 w 86"/>
                  <a:gd name="T23" fmla="*/ 21 h 205"/>
                  <a:gd name="T24" fmla="*/ 86 w 86"/>
                  <a:gd name="T25" fmla="*/ 10 h 205"/>
                  <a:gd name="T26" fmla="*/ 76 w 86"/>
                  <a:gd name="T27" fmla="*/ 0 h 205"/>
                  <a:gd name="T28" fmla="*/ 11 w 86"/>
                  <a:gd name="T29" fmla="*/ 0 h 205"/>
                  <a:gd name="T30" fmla="*/ 0 w 86"/>
                  <a:gd name="T31" fmla="*/ 10 h 205"/>
                  <a:gd name="T32" fmla="*/ 11 w 86"/>
                  <a:gd name="T33" fmla="*/ 21 h 205"/>
                  <a:gd name="T34" fmla="*/ 16 w 86"/>
                  <a:gd name="T35" fmla="*/ 21 h 205"/>
                  <a:gd name="T36" fmla="*/ 16 w 86"/>
                  <a:gd name="T37" fmla="*/ 188 h 205"/>
                  <a:gd name="T38" fmla="*/ 33 w 86"/>
                  <a:gd name="T39" fmla="*/ 205 h 205"/>
                  <a:gd name="T40" fmla="*/ 55 w 86"/>
                  <a:gd name="T41" fmla="*/ 205 h 205"/>
                  <a:gd name="T42" fmla="*/ 58 w 86"/>
                  <a:gd name="T43" fmla="*/ 205 h 205"/>
                  <a:gd name="T44" fmla="*/ 55 w 86"/>
                  <a:gd name="T45" fmla="*/ 199 h 205"/>
                  <a:gd name="T46" fmla="*/ 52 w 86"/>
                  <a:gd name="T47" fmla="*/ 200 h 205"/>
                  <a:gd name="T48" fmla="*/ 28 w 86"/>
                  <a:gd name="T49" fmla="*/ 135 h 205"/>
                  <a:gd name="T50" fmla="*/ 28 w 86"/>
                  <a:gd name="T51" fmla="*/ 21 h 205"/>
                  <a:gd name="T52" fmla="*/ 59 w 86"/>
                  <a:gd name="T53" fmla="*/ 21 h 205"/>
                  <a:gd name="T54" fmla="*/ 59 w 86"/>
                  <a:gd name="T55" fmla="*/ 135 h 205"/>
                  <a:gd name="T56" fmla="*/ 28 w 86"/>
                  <a:gd name="T57" fmla="*/ 13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205">
                    <a:moveTo>
                      <a:pt x="52" y="200"/>
                    </a:moveTo>
                    <a:cubicBezTo>
                      <a:pt x="47" y="200"/>
                      <a:pt x="43" y="196"/>
                      <a:pt x="43" y="192"/>
                    </a:cubicBezTo>
                    <a:cubicBezTo>
                      <a:pt x="43" y="187"/>
                      <a:pt x="47" y="184"/>
                      <a:pt x="52" y="184"/>
                    </a:cubicBezTo>
                    <a:cubicBezTo>
                      <a:pt x="53" y="184"/>
                      <a:pt x="54" y="184"/>
                      <a:pt x="55" y="184"/>
                    </a:cubicBezTo>
                    <a:cubicBezTo>
                      <a:pt x="61" y="167"/>
                      <a:pt x="61" y="167"/>
                      <a:pt x="61" y="167"/>
                    </a:cubicBezTo>
                    <a:cubicBezTo>
                      <a:pt x="60" y="168"/>
                      <a:pt x="59" y="168"/>
                      <a:pt x="58" y="168"/>
                    </a:cubicBezTo>
                    <a:cubicBezTo>
                      <a:pt x="55" y="168"/>
                      <a:pt x="54" y="167"/>
                      <a:pt x="54" y="165"/>
                    </a:cubicBezTo>
                    <a:cubicBezTo>
                      <a:pt x="54" y="162"/>
                      <a:pt x="55" y="161"/>
                      <a:pt x="58" y="161"/>
                    </a:cubicBezTo>
                    <a:cubicBezTo>
                      <a:pt x="60" y="161"/>
                      <a:pt x="61" y="162"/>
                      <a:pt x="62" y="164"/>
                    </a:cubicBezTo>
                    <a:cubicBezTo>
                      <a:pt x="72" y="134"/>
                      <a:pt x="72" y="134"/>
                      <a:pt x="72" y="134"/>
                    </a:cubicBezTo>
                    <a:cubicBezTo>
                      <a:pt x="72" y="21"/>
                      <a:pt x="72" y="21"/>
                      <a:pt x="72" y="21"/>
                    </a:cubicBezTo>
                    <a:cubicBezTo>
                      <a:pt x="76" y="21"/>
                      <a:pt x="76" y="21"/>
                      <a:pt x="76" y="21"/>
                    </a:cubicBezTo>
                    <a:cubicBezTo>
                      <a:pt x="82" y="21"/>
                      <a:pt x="86" y="16"/>
                      <a:pt x="86" y="10"/>
                    </a:cubicBezTo>
                    <a:cubicBezTo>
                      <a:pt x="86" y="5"/>
                      <a:pt x="82" y="0"/>
                      <a:pt x="76" y="0"/>
                    </a:cubicBezTo>
                    <a:cubicBezTo>
                      <a:pt x="11" y="0"/>
                      <a:pt x="11" y="0"/>
                      <a:pt x="11" y="0"/>
                    </a:cubicBezTo>
                    <a:cubicBezTo>
                      <a:pt x="5" y="0"/>
                      <a:pt x="0" y="5"/>
                      <a:pt x="0" y="10"/>
                    </a:cubicBezTo>
                    <a:cubicBezTo>
                      <a:pt x="0" y="16"/>
                      <a:pt x="5" y="21"/>
                      <a:pt x="11" y="21"/>
                    </a:cubicBezTo>
                    <a:cubicBezTo>
                      <a:pt x="16" y="21"/>
                      <a:pt x="16" y="21"/>
                      <a:pt x="16" y="21"/>
                    </a:cubicBezTo>
                    <a:cubicBezTo>
                      <a:pt x="16" y="188"/>
                      <a:pt x="16" y="188"/>
                      <a:pt x="16" y="188"/>
                    </a:cubicBezTo>
                    <a:cubicBezTo>
                      <a:pt x="16" y="198"/>
                      <a:pt x="23" y="205"/>
                      <a:pt x="33" y="205"/>
                    </a:cubicBezTo>
                    <a:cubicBezTo>
                      <a:pt x="55" y="205"/>
                      <a:pt x="55" y="205"/>
                      <a:pt x="55" y="205"/>
                    </a:cubicBezTo>
                    <a:cubicBezTo>
                      <a:pt x="56" y="205"/>
                      <a:pt x="57" y="205"/>
                      <a:pt x="58" y="205"/>
                    </a:cubicBezTo>
                    <a:cubicBezTo>
                      <a:pt x="57" y="203"/>
                      <a:pt x="56" y="201"/>
                      <a:pt x="55" y="199"/>
                    </a:cubicBezTo>
                    <a:cubicBezTo>
                      <a:pt x="54" y="200"/>
                      <a:pt x="53" y="200"/>
                      <a:pt x="52" y="200"/>
                    </a:cubicBezTo>
                    <a:close/>
                    <a:moveTo>
                      <a:pt x="28" y="135"/>
                    </a:moveTo>
                    <a:cubicBezTo>
                      <a:pt x="28" y="21"/>
                      <a:pt x="28" y="21"/>
                      <a:pt x="28" y="21"/>
                    </a:cubicBezTo>
                    <a:cubicBezTo>
                      <a:pt x="59" y="21"/>
                      <a:pt x="59" y="21"/>
                      <a:pt x="59" y="21"/>
                    </a:cubicBezTo>
                    <a:cubicBezTo>
                      <a:pt x="59" y="135"/>
                      <a:pt x="59" y="135"/>
                      <a:pt x="59" y="135"/>
                    </a:cubicBezTo>
                    <a:lnTo>
                      <a:pt x="28" y="135"/>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20" name="Freeform 125"/>
              <p:cNvSpPr>
                <a:spLocks noEditPoints="1"/>
              </p:cNvSpPr>
              <p:nvPr/>
            </p:nvSpPr>
            <p:spPr bwMode="auto">
              <a:xfrm>
                <a:off x="5066218" y="4198217"/>
                <a:ext cx="577850" cy="725488"/>
              </a:xfrm>
              <a:custGeom>
                <a:avLst/>
                <a:gdLst>
                  <a:gd name="T0" fmla="*/ 118 w 154"/>
                  <a:gd name="T1" fmla="*/ 69 h 193"/>
                  <a:gd name="T2" fmla="*/ 118 w 154"/>
                  <a:gd name="T3" fmla="*/ 22 h 193"/>
                  <a:gd name="T4" fmla="*/ 126 w 154"/>
                  <a:gd name="T5" fmla="*/ 11 h 193"/>
                  <a:gd name="T6" fmla="*/ 115 w 154"/>
                  <a:gd name="T7" fmla="*/ 0 h 193"/>
                  <a:gd name="T8" fmla="*/ 39 w 154"/>
                  <a:gd name="T9" fmla="*/ 0 h 193"/>
                  <a:gd name="T10" fmla="*/ 28 w 154"/>
                  <a:gd name="T11" fmla="*/ 11 h 193"/>
                  <a:gd name="T12" fmla="*/ 34 w 154"/>
                  <a:gd name="T13" fmla="*/ 21 h 193"/>
                  <a:gd name="T14" fmla="*/ 34 w 154"/>
                  <a:gd name="T15" fmla="*/ 69 h 193"/>
                  <a:gd name="T16" fmla="*/ 0 w 154"/>
                  <a:gd name="T17" fmla="*/ 174 h 193"/>
                  <a:gd name="T18" fmla="*/ 19 w 154"/>
                  <a:gd name="T19" fmla="*/ 192 h 193"/>
                  <a:gd name="T20" fmla="*/ 19 w 154"/>
                  <a:gd name="T21" fmla="*/ 192 h 193"/>
                  <a:gd name="T22" fmla="*/ 19 w 154"/>
                  <a:gd name="T23" fmla="*/ 192 h 193"/>
                  <a:gd name="T24" fmla="*/ 25 w 154"/>
                  <a:gd name="T25" fmla="*/ 193 h 193"/>
                  <a:gd name="T26" fmla="*/ 129 w 154"/>
                  <a:gd name="T27" fmla="*/ 193 h 193"/>
                  <a:gd name="T28" fmla="*/ 154 w 154"/>
                  <a:gd name="T29" fmla="*/ 174 h 193"/>
                  <a:gd name="T30" fmla="*/ 118 w 154"/>
                  <a:gd name="T31" fmla="*/ 69 h 193"/>
                  <a:gd name="T32" fmla="*/ 49 w 154"/>
                  <a:gd name="T33" fmla="*/ 72 h 193"/>
                  <a:gd name="T34" fmla="*/ 49 w 154"/>
                  <a:gd name="T35" fmla="*/ 26 h 193"/>
                  <a:gd name="T36" fmla="*/ 104 w 154"/>
                  <a:gd name="T37" fmla="*/ 26 h 193"/>
                  <a:gd name="T38" fmla="*/ 104 w 154"/>
                  <a:gd name="T39" fmla="*/ 72 h 193"/>
                  <a:gd name="T40" fmla="*/ 109 w 154"/>
                  <a:gd name="T41" fmla="*/ 87 h 193"/>
                  <a:gd name="T42" fmla="*/ 44 w 154"/>
                  <a:gd name="T43" fmla="*/ 87 h 193"/>
                  <a:gd name="T44" fmla="*/ 49 w 154"/>
                  <a:gd name="T45" fmla="*/ 72 h 193"/>
                  <a:gd name="T46" fmla="*/ 58 w 154"/>
                  <a:gd name="T47" fmla="*/ 138 h 193"/>
                  <a:gd name="T48" fmla="*/ 54 w 154"/>
                  <a:gd name="T49" fmla="*/ 135 h 193"/>
                  <a:gd name="T50" fmla="*/ 58 w 154"/>
                  <a:gd name="T51" fmla="*/ 131 h 193"/>
                  <a:gd name="T52" fmla="*/ 62 w 154"/>
                  <a:gd name="T53" fmla="*/ 135 h 193"/>
                  <a:gd name="T54" fmla="*/ 58 w 154"/>
                  <a:gd name="T55" fmla="*/ 138 h 193"/>
                  <a:gd name="T56" fmla="*/ 80 w 154"/>
                  <a:gd name="T57" fmla="*/ 146 h 193"/>
                  <a:gd name="T58" fmla="*/ 76 w 154"/>
                  <a:gd name="T59" fmla="*/ 142 h 193"/>
                  <a:gd name="T60" fmla="*/ 80 w 154"/>
                  <a:gd name="T61" fmla="*/ 138 h 193"/>
                  <a:gd name="T62" fmla="*/ 84 w 154"/>
                  <a:gd name="T63" fmla="*/ 142 h 193"/>
                  <a:gd name="T64" fmla="*/ 80 w 154"/>
                  <a:gd name="T65" fmla="*/ 146 h 193"/>
                  <a:gd name="T66" fmla="*/ 80 w 154"/>
                  <a:gd name="T67" fmla="*/ 108 h 193"/>
                  <a:gd name="T68" fmla="*/ 84 w 154"/>
                  <a:gd name="T69" fmla="*/ 104 h 193"/>
                  <a:gd name="T70" fmla="*/ 88 w 154"/>
                  <a:gd name="T71" fmla="*/ 108 h 193"/>
                  <a:gd name="T72" fmla="*/ 84 w 154"/>
                  <a:gd name="T73" fmla="*/ 111 h 193"/>
                  <a:gd name="T74" fmla="*/ 80 w 154"/>
                  <a:gd name="T75" fmla="*/ 108 h 193"/>
                  <a:gd name="T76" fmla="*/ 90 w 154"/>
                  <a:gd name="T77" fmla="*/ 173 h 193"/>
                  <a:gd name="T78" fmla="*/ 86 w 154"/>
                  <a:gd name="T79" fmla="*/ 169 h 193"/>
                  <a:gd name="T80" fmla="*/ 90 w 154"/>
                  <a:gd name="T81" fmla="*/ 165 h 193"/>
                  <a:gd name="T82" fmla="*/ 94 w 154"/>
                  <a:gd name="T83" fmla="*/ 169 h 193"/>
                  <a:gd name="T84" fmla="*/ 90 w 154"/>
                  <a:gd name="T85" fmla="*/ 173 h 193"/>
                  <a:gd name="T86" fmla="*/ 104 w 154"/>
                  <a:gd name="T87" fmla="*/ 145 h 193"/>
                  <a:gd name="T88" fmla="*/ 108 w 154"/>
                  <a:gd name="T89" fmla="*/ 141 h 193"/>
                  <a:gd name="T90" fmla="*/ 112 w 154"/>
                  <a:gd name="T91" fmla="*/ 145 h 193"/>
                  <a:gd name="T92" fmla="*/ 108 w 154"/>
                  <a:gd name="T93" fmla="*/ 149 h 193"/>
                  <a:gd name="T94" fmla="*/ 104 w 154"/>
                  <a:gd name="T95" fmla="*/ 145 h 193"/>
                  <a:gd name="T96" fmla="*/ 117 w 154"/>
                  <a:gd name="T97" fmla="*/ 167 h 193"/>
                  <a:gd name="T98" fmla="*/ 109 w 154"/>
                  <a:gd name="T99" fmla="*/ 159 h 193"/>
                  <a:gd name="T100" fmla="*/ 117 w 154"/>
                  <a:gd name="T101" fmla="*/ 151 h 193"/>
                  <a:gd name="T102" fmla="*/ 126 w 154"/>
                  <a:gd name="T103" fmla="*/ 159 h 193"/>
                  <a:gd name="T104" fmla="*/ 117 w 154"/>
                  <a:gd name="T105"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93">
                    <a:moveTo>
                      <a:pt x="118" y="69"/>
                    </a:moveTo>
                    <a:cubicBezTo>
                      <a:pt x="118" y="22"/>
                      <a:pt x="118" y="22"/>
                      <a:pt x="118" y="22"/>
                    </a:cubicBezTo>
                    <a:cubicBezTo>
                      <a:pt x="123" y="20"/>
                      <a:pt x="126" y="16"/>
                      <a:pt x="126" y="11"/>
                    </a:cubicBezTo>
                    <a:cubicBezTo>
                      <a:pt x="126" y="5"/>
                      <a:pt x="121" y="0"/>
                      <a:pt x="115" y="0"/>
                    </a:cubicBezTo>
                    <a:cubicBezTo>
                      <a:pt x="39" y="0"/>
                      <a:pt x="39" y="0"/>
                      <a:pt x="39" y="0"/>
                    </a:cubicBezTo>
                    <a:cubicBezTo>
                      <a:pt x="33" y="0"/>
                      <a:pt x="28" y="5"/>
                      <a:pt x="28" y="11"/>
                    </a:cubicBezTo>
                    <a:cubicBezTo>
                      <a:pt x="28" y="16"/>
                      <a:pt x="31" y="19"/>
                      <a:pt x="34" y="21"/>
                    </a:cubicBezTo>
                    <a:cubicBezTo>
                      <a:pt x="34" y="69"/>
                      <a:pt x="34" y="69"/>
                      <a:pt x="34" y="69"/>
                    </a:cubicBezTo>
                    <a:cubicBezTo>
                      <a:pt x="0" y="174"/>
                      <a:pt x="0" y="174"/>
                      <a:pt x="0" y="174"/>
                    </a:cubicBezTo>
                    <a:cubicBezTo>
                      <a:pt x="0" y="183"/>
                      <a:pt x="8" y="190"/>
                      <a:pt x="19" y="192"/>
                    </a:cubicBezTo>
                    <a:cubicBezTo>
                      <a:pt x="19" y="192"/>
                      <a:pt x="19" y="192"/>
                      <a:pt x="19" y="192"/>
                    </a:cubicBezTo>
                    <a:cubicBezTo>
                      <a:pt x="19" y="192"/>
                      <a:pt x="19" y="192"/>
                      <a:pt x="19" y="192"/>
                    </a:cubicBezTo>
                    <a:cubicBezTo>
                      <a:pt x="21" y="193"/>
                      <a:pt x="23" y="193"/>
                      <a:pt x="25" y="193"/>
                    </a:cubicBezTo>
                    <a:cubicBezTo>
                      <a:pt x="129" y="193"/>
                      <a:pt x="129" y="193"/>
                      <a:pt x="129" y="193"/>
                    </a:cubicBezTo>
                    <a:cubicBezTo>
                      <a:pt x="143" y="193"/>
                      <a:pt x="154" y="184"/>
                      <a:pt x="154" y="174"/>
                    </a:cubicBezTo>
                    <a:lnTo>
                      <a:pt x="118" y="69"/>
                    </a:lnTo>
                    <a:close/>
                    <a:moveTo>
                      <a:pt x="49" y="72"/>
                    </a:moveTo>
                    <a:cubicBezTo>
                      <a:pt x="49" y="26"/>
                      <a:pt x="49" y="26"/>
                      <a:pt x="49" y="26"/>
                    </a:cubicBezTo>
                    <a:cubicBezTo>
                      <a:pt x="104" y="26"/>
                      <a:pt x="104" y="26"/>
                      <a:pt x="104" y="26"/>
                    </a:cubicBezTo>
                    <a:cubicBezTo>
                      <a:pt x="104" y="72"/>
                      <a:pt x="104" y="72"/>
                      <a:pt x="104" y="72"/>
                    </a:cubicBezTo>
                    <a:cubicBezTo>
                      <a:pt x="109" y="87"/>
                      <a:pt x="109" y="87"/>
                      <a:pt x="109" y="87"/>
                    </a:cubicBezTo>
                    <a:cubicBezTo>
                      <a:pt x="44" y="87"/>
                      <a:pt x="44" y="87"/>
                      <a:pt x="44" y="87"/>
                    </a:cubicBezTo>
                    <a:lnTo>
                      <a:pt x="49" y="72"/>
                    </a:lnTo>
                    <a:close/>
                    <a:moveTo>
                      <a:pt x="58" y="138"/>
                    </a:moveTo>
                    <a:cubicBezTo>
                      <a:pt x="55" y="138"/>
                      <a:pt x="54" y="137"/>
                      <a:pt x="54" y="135"/>
                    </a:cubicBezTo>
                    <a:cubicBezTo>
                      <a:pt x="54" y="132"/>
                      <a:pt x="55" y="131"/>
                      <a:pt x="58" y="131"/>
                    </a:cubicBezTo>
                    <a:cubicBezTo>
                      <a:pt x="60" y="131"/>
                      <a:pt x="62" y="132"/>
                      <a:pt x="62" y="135"/>
                    </a:cubicBezTo>
                    <a:cubicBezTo>
                      <a:pt x="62" y="137"/>
                      <a:pt x="60" y="138"/>
                      <a:pt x="58" y="138"/>
                    </a:cubicBezTo>
                    <a:close/>
                    <a:moveTo>
                      <a:pt x="80" y="146"/>
                    </a:moveTo>
                    <a:cubicBezTo>
                      <a:pt x="78" y="146"/>
                      <a:pt x="76" y="144"/>
                      <a:pt x="76" y="142"/>
                    </a:cubicBezTo>
                    <a:cubicBezTo>
                      <a:pt x="76" y="140"/>
                      <a:pt x="78" y="138"/>
                      <a:pt x="80" y="138"/>
                    </a:cubicBezTo>
                    <a:cubicBezTo>
                      <a:pt x="82" y="138"/>
                      <a:pt x="84" y="140"/>
                      <a:pt x="84" y="142"/>
                    </a:cubicBezTo>
                    <a:cubicBezTo>
                      <a:pt x="84" y="144"/>
                      <a:pt x="82" y="146"/>
                      <a:pt x="80" y="146"/>
                    </a:cubicBezTo>
                    <a:close/>
                    <a:moveTo>
                      <a:pt x="80" y="108"/>
                    </a:moveTo>
                    <a:cubicBezTo>
                      <a:pt x="80" y="105"/>
                      <a:pt x="82" y="104"/>
                      <a:pt x="84" y="104"/>
                    </a:cubicBezTo>
                    <a:cubicBezTo>
                      <a:pt x="87" y="104"/>
                      <a:pt x="88" y="105"/>
                      <a:pt x="88" y="108"/>
                    </a:cubicBezTo>
                    <a:cubicBezTo>
                      <a:pt x="88" y="110"/>
                      <a:pt x="87" y="111"/>
                      <a:pt x="84" y="111"/>
                    </a:cubicBezTo>
                    <a:cubicBezTo>
                      <a:pt x="82" y="111"/>
                      <a:pt x="80" y="110"/>
                      <a:pt x="80" y="108"/>
                    </a:cubicBezTo>
                    <a:close/>
                    <a:moveTo>
                      <a:pt x="90" y="173"/>
                    </a:moveTo>
                    <a:cubicBezTo>
                      <a:pt x="88" y="173"/>
                      <a:pt x="86" y="171"/>
                      <a:pt x="86" y="169"/>
                    </a:cubicBezTo>
                    <a:cubicBezTo>
                      <a:pt x="86" y="167"/>
                      <a:pt x="88" y="165"/>
                      <a:pt x="90" y="165"/>
                    </a:cubicBezTo>
                    <a:cubicBezTo>
                      <a:pt x="92" y="165"/>
                      <a:pt x="94" y="167"/>
                      <a:pt x="94" y="169"/>
                    </a:cubicBezTo>
                    <a:cubicBezTo>
                      <a:pt x="94" y="171"/>
                      <a:pt x="92" y="173"/>
                      <a:pt x="90" y="173"/>
                    </a:cubicBezTo>
                    <a:close/>
                    <a:moveTo>
                      <a:pt x="104" y="145"/>
                    </a:moveTo>
                    <a:cubicBezTo>
                      <a:pt x="104" y="143"/>
                      <a:pt x="106" y="141"/>
                      <a:pt x="108" y="141"/>
                    </a:cubicBezTo>
                    <a:cubicBezTo>
                      <a:pt x="110" y="141"/>
                      <a:pt x="112" y="143"/>
                      <a:pt x="112" y="145"/>
                    </a:cubicBezTo>
                    <a:cubicBezTo>
                      <a:pt x="112" y="147"/>
                      <a:pt x="110" y="149"/>
                      <a:pt x="108" y="149"/>
                    </a:cubicBezTo>
                    <a:cubicBezTo>
                      <a:pt x="106" y="149"/>
                      <a:pt x="104" y="147"/>
                      <a:pt x="104" y="145"/>
                    </a:cubicBezTo>
                    <a:close/>
                    <a:moveTo>
                      <a:pt x="117" y="167"/>
                    </a:moveTo>
                    <a:cubicBezTo>
                      <a:pt x="113" y="167"/>
                      <a:pt x="109" y="164"/>
                      <a:pt x="109" y="159"/>
                    </a:cubicBezTo>
                    <a:cubicBezTo>
                      <a:pt x="109" y="155"/>
                      <a:pt x="113" y="151"/>
                      <a:pt x="117" y="151"/>
                    </a:cubicBezTo>
                    <a:cubicBezTo>
                      <a:pt x="122" y="151"/>
                      <a:pt x="126" y="155"/>
                      <a:pt x="126" y="159"/>
                    </a:cubicBezTo>
                    <a:cubicBezTo>
                      <a:pt x="126" y="164"/>
                      <a:pt x="122" y="167"/>
                      <a:pt x="117" y="167"/>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grpSp>
      </p:grpSp>
    </p:spTree>
  </p:cSld>
  <p:clrMapOvr>
    <a:masterClrMapping/>
  </p:clrMapOvr>
  <p:transition spd="slow" advTm="5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2"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Scale>
                                      <p:cBhvr>
                                        <p:cTn id="1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3"/>
                                        </p:tgtEl>
                                        <p:attrNameLst>
                                          <p:attrName>ppt_x</p:attrName>
                                          <p:attrName>ppt_y</p:attrName>
                                        </p:attrNameLst>
                                      </p:cBhvr>
                                    </p:animMotion>
                                    <p:animEffect transition="in" filter="fade">
                                      <p:cBhvr>
                                        <p:cTn id="16" dur="1000"/>
                                        <p:tgtEl>
                                          <p:spTgt spid="23"/>
                                        </p:tgtEl>
                                      </p:cBhvr>
                                    </p:animEffect>
                                  </p:childTnLst>
                                </p:cTn>
                              </p:par>
                            </p:childTnLst>
                          </p:cTn>
                        </p:par>
                        <p:par>
                          <p:cTn id="17" fill="hold">
                            <p:stCondLst>
                              <p:cond delay="2000"/>
                            </p:stCondLst>
                            <p:childTnLst>
                              <p:par>
                                <p:cTn id="18" presetID="37"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900" decel="100000" fill="hold"/>
                                        <p:tgtEl>
                                          <p:spTgt spid="10"/>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25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900" decel="100000" fill="hold"/>
                                        <p:tgtEl>
                                          <p:spTgt spid="3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5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900" decel="100000" fill="hold"/>
                                        <p:tgtEl>
                                          <p:spTgt spid="31"/>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5743" y="603270"/>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系统功能架构</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graphicFrame>
        <p:nvGraphicFramePr>
          <p:cNvPr id="24" name="图示 8"/>
          <p:cNvGraphicFramePr/>
          <p:nvPr/>
        </p:nvGraphicFramePr>
        <p:xfrm>
          <a:off x="2639060" y="1126490"/>
          <a:ext cx="6626860" cy="54889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8000">
        <p14:switch dir="l"/>
      </p:transition>
    </mc:Choice>
    <mc:Fallback>
      <p:transition spd="slow"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1735455" y="603250"/>
            <a:ext cx="4519930"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研究系统分布式架构</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5" name="图片 3"/>
          <p:cNvPicPr>
            <a:picLocks noChangeAspect="1"/>
          </p:cNvPicPr>
          <p:nvPr/>
        </p:nvPicPr>
        <p:blipFill>
          <a:blip r:embed="rId1"/>
          <a:stretch>
            <a:fillRect/>
          </a:stretch>
        </p:blipFill>
        <p:spPr>
          <a:xfrm>
            <a:off x="618490" y="2257425"/>
            <a:ext cx="6324600" cy="3378835"/>
          </a:xfrm>
          <a:prstGeom prst="rect">
            <a:avLst/>
          </a:prstGeom>
          <a:noFill/>
          <a:ln>
            <a:noFill/>
          </a:ln>
        </p:spPr>
      </p:pic>
      <p:sp>
        <p:nvSpPr>
          <p:cNvPr id="100" name="文本框 99"/>
          <p:cNvSpPr txBox="1"/>
          <p:nvPr/>
        </p:nvSpPr>
        <p:spPr>
          <a:xfrm>
            <a:off x="7068185" y="974725"/>
            <a:ext cx="4590415" cy="5692775"/>
          </a:xfrm>
          <a:prstGeom prst="rect">
            <a:avLst/>
          </a:prstGeom>
          <a:noFill/>
          <a:ln w="9525">
            <a:noFill/>
          </a:ln>
        </p:spPr>
        <p:txBody>
          <a:bodyPr wrap="square">
            <a:spAutoFit/>
          </a:bodyPr>
          <a:p>
            <a:pPr marL="0" indent="228600" algn="l">
              <a:lnSpc>
                <a:spcPct val="130000"/>
              </a:lnSpc>
            </a:pPr>
            <a:r>
              <a:rPr lang="zh-CN" sz="2000" b="0">
                <a:latin typeface="Times New Roman" panose="02020603050405020304" charset="0"/>
                <a:ea typeface="宋体" panose="02010600030101010101" pitchFamily="2" charset="-122"/>
              </a:rPr>
              <a:t>该系统</a:t>
            </a:r>
            <a:r>
              <a:rPr lang="zh-CN" sz="2000" b="0">
                <a:ea typeface="宋体" panose="02010600030101010101" pitchFamily="2" charset="-122"/>
              </a:rPr>
              <a:t>通过分布式架构，分为</a:t>
            </a:r>
            <a:r>
              <a:rPr lang="en-US" sz="2000" b="0">
                <a:latin typeface="Times New Roman" panose="02020603050405020304" charset="0"/>
                <a:ea typeface="宋体" panose="02010600030101010101" pitchFamily="2" charset="-122"/>
              </a:rPr>
              <a:t>master</a:t>
            </a:r>
            <a:r>
              <a:rPr lang="zh-CN" sz="2000" b="0">
                <a:ea typeface="宋体" panose="02010600030101010101" pitchFamily="2" charset="-122"/>
              </a:rPr>
              <a:t>端和</a:t>
            </a:r>
            <a:r>
              <a:rPr lang="en-US" sz="2000" b="0">
                <a:latin typeface="Times New Roman" panose="02020603050405020304" charset="0"/>
                <a:ea typeface="宋体" panose="02010600030101010101" pitchFamily="2" charset="-122"/>
              </a:rPr>
              <a:t>slave</a:t>
            </a:r>
            <a:r>
              <a:rPr lang="zh-CN" sz="2000" b="0">
                <a:ea typeface="宋体" panose="02010600030101010101" pitchFamily="2" charset="-122"/>
              </a:rPr>
              <a:t>端两部分，图</a:t>
            </a:r>
            <a:r>
              <a:rPr lang="en-US" sz="2000" b="0">
                <a:latin typeface="Times New Roman" panose="02020603050405020304" charset="0"/>
                <a:ea typeface="宋体" panose="02010600030101010101" pitchFamily="2" charset="-122"/>
                <a:cs typeface="Times New Roman" panose="02020603050405020304" charset="0"/>
              </a:rPr>
              <a:t>4.3</a:t>
            </a:r>
            <a:r>
              <a:rPr lang="zh-CN" sz="2000" b="0">
                <a:ea typeface="宋体" panose="02010600030101010101" pitchFamily="2" charset="-122"/>
              </a:rPr>
              <a:t>。</a:t>
            </a:r>
            <a:r>
              <a:rPr lang="en-US" sz="2000" b="0">
                <a:latin typeface="Times New Roman" panose="02020603050405020304" charset="0"/>
                <a:ea typeface="宋体" panose="02010600030101010101" pitchFamily="2" charset="-122"/>
              </a:rPr>
              <a:t>Master</a:t>
            </a:r>
            <a:r>
              <a:rPr lang="zh-CN" sz="2000" b="0">
                <a:ea typeface="宋体" panose="02010600030101010101" pitchFamily="2" charset="-122"/>
              </a:rPr>
              <a:t>端</a:t>
            </a:r>
            <a:r>
              <a:rPr lang="zh-CN" sz="2000" b="0">
                <a:latin typeface="Times New Roman" panose="02020603050405020304" charset="0"/>
                <a:ea typeface="宋体" panose="02010600030101010101" pitchFamily="2" charset="-122"/>
              </a:rPr>
              <a:t>通过一定的算法负责对请求的去重和任务的分配</a:t>
            </a:r>
            <a:r>
              <a:rPr lang="zh-CN" sz="2000" b="0">
                <a:ea typeface="宋体" panose="02010600030101010101" pitchFamily="2" charset="-122"/>
              </a:rPr>
              <a:t>，</a:t>
            </a:r>
            <a:r>
              <a:rPr lang="zh-CN" sz="2000" b="0">
                <a:latin typeface="Times New Roman" panose="02020603050405020304" charset="0"/>
                <a:ea typeface="宋体" panose="02010600030101010101" pitchFamily="2" charset="-122"/>
              </a:rPr>
              <a:t>当爬虫开始的时候，</a:t>
            </a:r>
            <a:r>
              <a:rPr lang="en-US" sz="2000" b="0">
                <a:latin typeface="Times New Roman" panose="02020603050405020304" charset="0"/>
                <a:ea typeface="宋体" panose="02010600030101010101" pitchFamily="2" charset="-122"/>
              </a:rPr>
              <a:t>slave</a:t>
            </a:r>
            <a:r>
              <a:rPr lang="zh-CN" sz="2000" b="0">
                <a:ea typeface="宋体" panose="02010600030101010101" pitchFamily="2" charset="-122"/>
              </a:rPr>
              <a:t>端从</a:t>
            </a:r>
            <a:r>
              <a:rPr lang="en-US" sz="2000" b="0">
                <a:latin typeface="Times New Roman" panose="02020603050405020304" charset="0"/>
                <a:ea typeface="宋体" panose="02010600030101010101" pitchFamily="2" charset="-122"/>
              </a:rPr>
              <a:t>master</a:t>
            </a:r>
            <a:r>
              <a:rPr lang="zh-CN" sz="2000" b="0">
                <a:ea typeface="宋体" panose="02010600030101010101" pitchFamily="2" charset="-122"/>
              </a:rPr>
              <a:t>拿任务，当每一个</a:t>
            </a:r>
            <a:r>
              <a:rPr lang="en-US" sz="2000" b="0">
                <a:latin typeface="Times New Roman" panose="02020603050405020304" charset="0"/>
                <a:ea typeface="宋体" panose="02010600030101010101" pitchFamily="2" charset="-122"/>
              </a:rPr>
              <a:t>slave</a:t>
            </a:r>
            <a:r>
              <a:rPr lang="zh-CN" sz="2000" b="0">
                <a:ea typeface="宋体" panose="02010600030101010101" pitchFamily="2" charset="-122"/>
              </a:rPr>
              <a:t>端服务器中运行的爬虫对网页进行爬取完成之后，</a:t>
            </a:r>
            <a:r>
              <a:rPr lang="en-US" sz="2000" b="0">
                <a:latin typeface="Times New Roman" panose="02020603050405020304" charset="0"/>
                <a:ea typeface="宋体" panose="02010600030101010101" pitchFamily="2" charset="-122"/>
              </a:rPr>
              <a:t>master</a:t>
            </a:r>
            <a:r>
              <a:rPr lang="zh-CN" sz="2000" b="0">
                <a:ea typeface="宋体" panose="02010600030101010101" pitchFamily="2" charset="-122"/>
              </a:rPr>
              <a:t>端会再分配一个队列最前面的</a:t>
            </a:r>
            <a:r>
              <a:rPr lang="en-US" sz="2000" b="0">
                <a:latin typeface="Times New Roman" panose="02020603050405020304" charset="0"/>
                <a:ea typeface="宋体" panose="02010600030101010101" pitchFamily="2" charset="-122"/>
              </a:rPr>
              <a:t>url</a:t>
            </a:r>
            <a:r>
              <a:rPr lang="zh-CN" sz="2000" b="0">
                <a:ea typeface="宋体" panose="02010600030101010101" pitchFamily="2" charset="-122"/>
              </a:rPr>
              <a:t>链接给</a:t>
            </a:r>
            <a:r>
              <a:rPr lang="en-US" sz="2000" b="0">
                <a:latin typeface="Times New Roman" panose="02020603050405020304" charset="0"/>
                <a:ea typeface="宋体" panose="02010600030101010101" pitchFamily="2" charset="-122"/>
              </a:rPr>
              <a:t>slave</a:t>
            </a:r>
            <a:r>
              <a:rPr lang="zh-CN" sz="2000" b="0">
                <a:ea typeface="宋体" panose="02010600030101010101" pitchFamily="2" charset="-122"/>
              </a:rPr>
              <a:t>服务器，然后爬虫会继续运行，</a:t>
            </a:r>
            <a:r>
              <a:rPr lang="en-US" sz="2000" b="0">
                <a:latin typeface="Times New Roman" panose="02020603050405020304" charset="0"/>
                <a:ea typeface="宋体" panose="02010600030101010101" pitchFamily="2" charset="-122"/>
              </a:rPr>
              <a:t>master</a:t>
            </a:r>
            <a:r>
              <a:rPr lang="zh-CN" sz="2000" b="0">
                <a:ea typeface="宋体" panose="02010600030101010101" pitchFamily="2" charset="-122"/>
              </a:rPr>
              <a:t>端只有一个</a:t>
            </a:r>
            <a:r>
              <a:rPr lang="en-US" sz="2000" b="0">
                <a:latin typeface="Times New Roman" panose="02020603050405020304" charset="0"/>
                <a:ea typeface="宋体" panose="02010600030101010101" pitchFamily="2" charset="-122"/>
              </a:rPr>
              <a:t>redis</a:t>
            </a:r>
            <a:r>
              <a:rPr lang="zh-CN" sz="2000" b="0">
                <a:ea typeface="宋体" panose="02010600030101010101" pitchFamily="2" charset="-122"/>
              </a:rPr>
              <a:t>数据库，当在爬取</a:t>
            </a:r>
            <a:r>
              <a:rPr lang="zh-CN" sz="2000" b="0">
                <a:latin typeface="Times New Roman" panose="02020603050405020304" charset="0"/>
                <a:ea typeface="宋体" panose="02010600030101010101" pitchFamily="2" charset="-122"/>
              </a:rPr>
              <a:t>源码</a:t>
            </a:r>
            <a:r>
              <a:rPr lang="zh-CN" sz="2000" b="0">
                <a:ea typeface="宋体" panose="02010600030101010101" pitchFamily="2" charset="-122"/>
              </a:rPr>
              <a:t>过程中</a:t>
            </a:r>
            <a:r>
              <a:rPr lang="zh-CN" sz="2000" b="0">
                <a:latin typeface="Times New Roman" panose="02020603050405020304" charset="0"/>
                <a:ea typeface="宋体" panose="02010600030101010101" pitchFamily="2" charset="-122"/>
              </a:rPr>
              <a:t>需要解析新的请求</a:t>
            </a:r>
            <a:r>
              <a:rPr lang="zh-CN" sz="2000" b="0">
                <a:ea typeface="宋体" panose="02010600030101010101" pitchFamily="2" charset="-122"/>
              </a:rPr>
              <a:t>，</a:t>
            </a:r>
            <a:r>
              <a:rPr lang="zh-CN" sz="2000" b="0">
                <a:latin typeface="Times New Roman" panose="02020603050405020304" charset="0"/>
                <a:ea typeface="宋体" panose="02010600030101010101" pitchFamily="2" charset="-122"/>
              </a:rPr>
              <a:t>同样也会将新的通过一定的算法排序添加</a:t>
            </a:r>
            <a:r>
              <a:rPr lang="zh-CN" sz="2000" b="0">
                <a:ea typeface="宋体" panose="02010600030101010101" pitchFamily="2" charset="-122"/>
              </a:rPr>
              <a:t>至</a:t>
            </a:r>
            <a:r>
              <a:rPr lang="en-US" sz="2000" b="0">
                <a:latin typeface="Times New Roman" panose="02020603050405020304" charset="0"/>
                <a:ea typeface="宋体" panose="02010600030101010101" pitchFamily="2" charset="-122"/>
              </a:rPr>
              <a:t>redis</a:t>
            </a:r>
            <a:r>
              <a:rPr lang="zh-CN" sz="2000" b="0">
                <a:ea typeface="宋体" panose="02010600030101010101" pitchFamily="2" charset="-122"/>
              </a:rPr>
              <a:t>数据库队列中</a:t>
            </a:r>
            <a:r>
              <a:rPr lang="zh-CN" sz="2000" b="0">
                <a:latin typeface="Times New Roman" panose="02020603050405020304" charset="0"/>
                <a:ea typeface="宋体" panose="02010600030101010101" pitchFamily="2" charset="-122"/>
              </a:rPr>
              <a:t>。</a:t>
            </a:r>
            <a:r>
              <a:rPr lang="zh-CN" sz="2000" b="0">
                <a:ea typeface="宋体" panose="02010600030101010101" pitchFamily="2" charset="-122"/>
              </a:rPr>
              <a:t>直到</a:t>
            </a:r>
            <a:r>
              <a:rPr lang="en-US" sz="2000" b="0">
                <a:latin typeface="Times New Roman" panose="02020603050405020304" charset="0"/>
                <a:ea typeface="宋体" panose="02010600030101010101" pitchFamily="2" charset="-122"/>
              </a:rPr>
              <a:t>redis</a:t>
            </a:r>
            <a:r>
              <a:rPr lang="zh-CN" sz="2000" b="0">
                <a:ea typeface="宋体" panose="02010600030101010101" pitchFamily="2" charset="-122"/>
              </a:rPr>
              <a:t>数据库为空，或者当达到设定值的时候，爬虫</a:t>
            </a:r>
            <a:r>
              <a:rPr lang="zh-CN" sz="2000" b="0">
                <a:latin typeface="Times New Roman" panose="02020603050405020304" charset="0"/>
                <a:ea typeface="宋体" panose="02010600030101010101" pitchFamily="2" charset="-122"/>
              </a:rPr>
              <a:t>系统</a:t>
            </a:r>
            <a:r>
              <a:rPr lang="zh-CN" sz="2000" b="0">
                <a:ea typeface="宋体" panose="02010600030101010101" pitchFamily="2" charset="-122"/>
              </a:rPr>
              <a:t>才会停止</a:t>
            </a:r>
            <a:r>
              <a:rPr lang="zh-CN" sz="2000" b="0">
                <a:latin typeface="Times New Roman" panose="02020603050405020304" charset="0"/>
                <a:ea typeface="宋体" panose="02010600030101010101" pitchFamily="2" charset="-122"/>
              </a:rPr>
              <a:t>运行。</a:t>
            </a:r>
            <a:endParaRPr lang="zh-CN" altLang="en-US" sz="2000" b="0">
              <a:latin typeface="Times New Roman" panose="0202060305040502030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Tm="14000">
        <p:checker/>
      </p:transition>
    </mc:Choice>
    <mc:Fallback>
      <p:transition spd="slow" advTm="1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4"/>
                                        </p:tgtEl>
                                        <p:attrNameLst>
                                          <p:attrName>ppt_y</p:attrName>
                                        </p:attrNameLst>
                                      </p:cBhvr>
                                      <p:tavLst>
                                        <p:tav tm="0">
                                          <p:val>
                                            <p:strVal val="#ppt_y"/>
                                          </p:val>
                                        </p:tav>
                                        <p:tav tm="100000">
                                          <p:val>
                                            <p:strVal val="#ppt_y"/>
                                          </p:val>
                                        </p:tav>
                                      </p:tavLst>
                                    </p:anim>
                                    <p:anim calcmode="lin" valueType="num">
                                      <p:cBhvr>
                                        <p:cTn id="9"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5743" y="603270"/>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爬虫策略设计</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195272" y="1553214"/>
            <a:ext cx="839983" cy="839679"/>
            <a:chOff x="6471379" y="685447"/>
            <a:chExt cx="668974" cy="668974"/>
          </a:xfrm>
        </p:grpSpPr>
        <p:grpSp>
          <p:nvGrpSpPr>
            <p:cNvPr id="4" name="组合 3"/>
            <p:cNvGrpSpPr/>
            <p:nvPr/>
          </p:nvGrpSpPr>
          <p:grpSpPr>
            <a:xfrm>
              <a:off x="6471379" y="685447"/>
              <a:ext cx="668974" cy="668974"/>
              <a:chOff x="6474776" y="1019119"/>
              <a:chExt cx="668974" cy="668974"/>
            </a:xfrm>
          </p:grpSpPr>
          <p:sp>
            <p:nvSpPr>
              <p:cNvPr id="6" name="圆角矩形 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7" name="圆角矩形 6"/>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5" name="文本框 78"/>
            <p:cNvSpPr txBox="1"/>
            <p:nvPr/>
          </p:nvSpPr>
          <p:spPr>
            <a:xfrm>
              <a:off x="6488337" y="781928"/>
              <a:ext cx="647700" cy="367810"/>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01</a:t>
              </a:r>
              <a:endParaRPr lang="zh-CN" altLang="en-US" sz="2400" dirty="0">
                <a:solidFill>
                  <a:schemeClr val="accent1">
                    <a:lumMod val="50000"/>
                  </a:schemeClr>
                </a:solidFill>
                <a:latin typeface="Impact" panose="020B0806030902050204" pitchFamily="34" charset="0"/>
              </a:endParaRPr>
            </a:p>
          </p:txBody>
        </p:sp>
      </p:grpSp>
      <p:grpSp>
        <p:nvGrpSpPr>
          <p:cNvPr id="8" name="组合 7"/>
          <p:cNvGrpSpPr/>
          <p:nvPr/>
        </p:nvGrpSpPr>
        <p:grpSpPr>
          <a:xfrm>
            <a:off x="6627844" y="1553214"/>
            <a:ext cx="839983" cy="839679"/>
            <a:chOff x="5059672" y="1647972"/>
            <a:chExt cx="668974" cy="668974"/>
          </a:xfrm>
        </p:grpSpPr>
        <p:grpSp>
          <p:nvGrpSpPr>
            <p:cNvPr id="9" name="组合 8"/>
            <p:cNvGrpSpPr/>
            <p:nvPr/>
          </p:nvGrpSpPr>
          <p:grpSpPr>
            <a:xfrm>
              <a:off x="5059672" y="1647972"/>
              <a:ext cx="668974" cy="668974"/>
              <a:chOff x="6474776" y="1019119"/>
              <a:chExt cx="668974" cy="668974"/>
            </a:xfrm>
          </p:grpSpPr>
          <p:sp>
            <p:nvSpPr>
              <p:cNvPr id="11" name="圆角矩形 1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12" name="圆角矩形 11"/>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10" name="文本框 79"/>
            <p:cNvSpPr txBox="1"/>
            <p:nvPr/>
          </p:nvSpPr>
          <p:spPr>
            <a:xfrm>
              <a:off x="5064588" y="1749917"/>
              <a:ext cx="647700" cy="367810"/>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04</a:t>
              </a:r>
              <a:endParaRPr lang="zh-CN" altLang="en-US" sz="2400" dirty="0">
                <a:solidFill>
                  <a:schemeClr val="accent1">
                    <a:lumMod val="50000"/>
                  </a:schemeClr>
                </a:solidFill>
                <a:latin typeface="Impact" panose="020B0806030902050204" pitchFamily="34" charset="0"/>
              </a:endParaRPr>
            </a:p>
          </p:txBody>
        </p:sp>
      </p:grpSp>
      <p:grpSp>
        <p:nvGrpSpPr>
          <p:cNvPr id="13" name="组合 12"/>
          <p:cNvGrpSpPr/>
          <p:nvPr/>
        </p:nvGrpSpPr>
        <p:grpSpPr>
          <a:xfrm>
            <a:off x="2195272" y="2866387"/>
            <a:ext cx="839983" cy="839679"/>
            <a:chOff x="5059672" y="3583132"/>
            <a:chExt cx="668974" cy="668974"/>
          </a:xfrm>
        </p:grpSpPr>
        <p:grpSp>
          <p:nvGrpSpPr>
            <p:cNvPr id="14" name="组合 13"/>
            <p:cNvGrpSpPr/>
            <p:nvPr/>
          </p:nvGrpSpPr>
          <p:grpSpPr>
            <a:xfrm>
              <a:off x="5059672" y="3583132"/>
              <a:ext cx="668974" cy="668974"/>
              <a:chOff x="6474776" y="1019119"/>
              <a:chExt cx="668974" cy="668974"/>
            </a:xfrm>
          </p:grpSpPr>
          <p:sp>
            <p:nvSpPr>
              <p:cNvPr id="16" name="圆角矩形 1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17" name="圆角矩形 16"/>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15" name="文本框 80"/>
            <p:cNvSpPr txBox="1"/>
            <p:nvPr/>
          </p:nvSpPr>
          <p:spPr>
            <a:xfrm>
              <a:off x="5064588" y="3686657"/>
              <a:ext cx="647700" cy="367810"/>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02</a:t>
              </a:r>
              <a:endParaRPr lang="zh-CN" altLang="en-US" sz="2400" dirty="0">
                <a:solidFill>
                  <a:schemeClr val="accent1">
                    <a:lumMod val="50000"/>
                  </a:schemeClr>
                </a:solidFill>
                <a:latin typeface="Impact" panose="020B0806030902050204" pitchFamily="34" charset="0"/>
              </a:endParaRPr>
            </a:p>
          </p:txBody>
        </p:sp>
      </p:grpSp>
      <p:grpSp>
        <p:nvGrpSpPr>
          <p:cNvPr id="18" name="组合 17"/>
          <p:cNvGrpSpPr/>
          <p:nvPr/>
        </p:nvGrpSpPr>
        <p:grpSpPr>
          <a:xfrm>
            <a:off x="6627844" y="2866387"/>
            <a:ext cx="839983" cy="839679"/>
            <a:chOff x="5059672" y="5510368"/>
            <a:chExt cx="668974" cy="668974"/>
          </a:xfrm>
        </p:grpSpPr>
        <p:grpSp>
          <p:nvGrpSpPr>
            <p:cNvPr id="19" name="组合 18"/>
            <p:cNvGrpSpPr/>
            <p:nvPr/>
          </p:nvGrpSpPr>
          <p:grpSpPr>
            <a:xfrm>
              <a:off x="5059672" y="5510368"/>
              <a:ext cx="668974" cy="668974"/>
              <a:chOff x="6474776" y="1019119"/>
              <a:chExt cx="668974" cy="668974"/>
            </a:xfrm>
          </p:grpSpPr>
          <p:sp>
            <p:nvSpPr>
              <p:cNvPr id="21" name="圆角矩形 2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22" name="圆角矩形 21"/>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20" name="文本框 81"/>
            <p:cNvSpPr txBox="1"/>
            <p:nvPr/>
          </p:nvSpPr>
          <p:spPr>
            <a:xfrm>
              <a:off x="5064588" y="5613616"/>
              <a:ext cx="647700" cy="367810"/>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05</a:t>
              </a:r>
              <a:endParaRPr lang="zh-CN" altLang="en-US" sz="2400" dirty="0">
                <a:solidFill>
                  <a:schemeClr val="accent1">
                    <a:lumMod val="50000"/>
                  </a:schemeClr>
                </a:solidFill>
                <a:latin typeface="Impact" panose="020B0806030902050204" pitchFamily="34" charset="0"/>
              </a:endParaRPr>
            </a:p>
          </p:txBody>
        </p:sp>
      </p:grpSp>
      <p:grpSp>
        <p:nvGrpSpPr>
          <p:cNvPr id="23" name="组合 22"/>
          <p:cNvGrpSpPr/>
          <p:nvPr/>
        </p:nvGrpSpPr>
        <p:grpSpPr>
          <a:xfrm>
            <a:off x="2195270" y="4191933"/>
            <a:ext cx="851684" cy="839679"/>
            <a:chOff x="6471379" y="2607920"/>
            <a:chExt cx="678293" cy="668974"/>
          </a:xfrm>
        </p:grpSpPr>
        <p:grpSp>
          <p:nvGrpSpPr>
            <p:cNvPr id="24" name="组合 23"/>
            <p:cNvGrpSpPr/>
            <p:nvPr/>
          </p:nvGrpSpPr>
          <p:grpSpPr>
            <a:xfrm>
              <a:off x="6471379" y="2607920"/>
              <a:ext cx="668974" cy="668974"/>
              <a:chOff x="6474776" y="1019119"/>
              <a:chExt cx="668974" cy="668974"/>
            </a:xfrm>
          </p:grpSpPr>
          <p:sp>
            <p:nvSpPr>
              <p:cNvPr id="26" name="圆角矩形 2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27" name="圆角矩形 26"/>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25" name="文本框 82"/>
            <p:cNvSpPr txBox="1"/>
            <p:nvPr/>
          </p:nvSpPr>
          <p:spPr>
            <a:xfrm>
              <a:off x="6501972" y="2713007"/>
              <a:ext cx="647700" cy="367810"/>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03</a:t>
              </a:r>
              <a:endParaRPr lang="zh-CN" altLang="en-US" sz="2400" dirty="0">
                <a:solidFill>
                  <a:schemeClr val="accent1">
                    <a:lumMod val="50000"/>
                  </a:schemeClr>
                </a:solidFill>
                <a:latin typeface="Impact" panose="020B0806030902050204" pitchFamily="34" charset="0"/>
              </a:endParaRPr>
            </a:p>
          </p:txBody>
        </p:sp>
      </p:grpSp>
      <p:grpSp>
        <p:nvGrpSpPr>
          <p:cNvPr id="28" name="组合 27"/>
          <p:cNvGrpSpPr/>
          <p:nvPr/>
        </p:nvGrpSpPr>
        <p:grpSpPr>
          <a:xfrm>
            <a:off x="6627842" y="4191933"/>
            <a:ext cx="851684" cy="839679"/>
            <a:chOff x="6471379" y="4552597"/>
            <a:chExt cx="678293" cy="668974"/>
          </a:xfrm>
        </p:grpSpPr>
        <p:grpSp>
          <p:nvGrpSpPr>
            <p:cNvPr id="29" name="组合 28"/>
            <p:cNvGrpSpPr/>
            <p:nvPr/>
          </p:nvGrpSpPr>
          <p:grpSpPr>
            <a:xfrm>
              <a:off x="6471379" y="4552597"/>
              <a:ext cx="668974" cy="668974"/>
              <a:chOff x="6474776" y="1019119"/>
              <a:chExt cx="668974" cy="668974"/>
            </a:xfrm>
          </p:grpSpPr>
          <p:sp>
            <p:nvSpPr>
              <p:cNvPr id="31" name="圆角矩形 3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32" name="圆角矩形 31"/>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30" name="文本框 83"/>
            <p:cNvSpPr txBox="1"/>
            <p:nvPr/>
          </p:nvSpPr>
          <p:spPr>
            <a:xfrm>
              <a:off x="6501972" y="4669887"/>
              <a:ext cx="647700" cy="367810"/>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06</a:t>
              </a:r>
              <a:endParaRPr lang="zh-CN" altLang="en-US" sz="2400" dirty="0">
                <a:solidFill>
                  <a:schemeClr val="accent1">
                    <a:lumMod val="50000"/>
                  </a:schemeClr>
                </a:solidFill>
                <a:latin typeface="Impact" panose="020B0806030902050204" pitchFamily="34" charset="0"/>
              </a:endParaRPr>
            </a:p>
          </p:txBody>
        </p:sp>
      </p:grpSp>
      <p:grpSp>
        <p:nvGrpSpPr>
          <p:cNvPr id="33" name="组合 32"/>
          <p:cNvGrpSpPr/>
          <p:nvPr/>
        </p:nvGrpSpPr>
        <p:grpSpPr>
          <a:xfrm>
            <a:off x="3386837" y="1899947"/>
            <a:ext cx="2326706" cy="337185"/>
            <a:chOff x="3335602" y="1824170"/>
            <a:chExt cx="2326403" cy="337263"/>
          </a:xfrm>
        </p:grpSpPr>
        <p:sp>
          <p:nvSpPr>
            <p:cNvPr id="34" name="文本框 77"/>
            <p:cNvSpPr txBox="1"/>
            <p:nvPr/>
          </p:nvSpPr>
          <p:spPr>
            <a:xfrm>
              <a:off x="3335602" y="1824170"/>
              <a:ext cx="2326403" cy="337263"/>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设置</a:t>
              </a:r>
              <a:r>
                <a:rPr lang="en-US" altLang="zh-CN" sz="1600" dirty="0">
                  <a:solidFill>
                    <a:schemeClr val="accent1">
                      <a:lumMod val="50000"/>
                    </a:schemeClr>
                  </a:solidFill>
                  <a:latin typeface="时尚中黑简体" panose="01010104010101010101" pitchFamily="2" charset="-122"/>
                  <a:ea typeface="时尚中黑简体" panose="01010104010101010101" pitchFamily="2" charset="-122"/>
                </a:rPr>
                <a:t>User-Agent</a:t>
              </a:r>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池</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sp>
          <p:nvSpPr>
            <p:cNvPr id="35" name="文本框 129"/>
            <p:cNvSpPr txBox="1"/>
            <p:nvPr/>
          </p:nvSpPr>
          <p:spPr>
            <a:xfrm>
              <a:off x="3354560" y="1857335"/>
              <a:ext cx="2135321" cy="275654"/>
            </a:xfrm>
            <a:prstGeom prst="rect">
              <a:avLst/>
            </a:prstGeom>
            <a:noFill/>
          </p:spPr>
          <p:txBody>
            <a:bodyPr wrap="square" rtlCol="0">
              <a:spAutoFit/>
            </a:bodyPr>
            <a:p>
              <a:pPr>
                <a:lnSpc>
                  <a:spcPct val="120000"/>
                </a:lnSpc>
              </a:pP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40" name="文本框 89"/>
          <p:cNvSpPr txBox="1"/>
          <p:nvPr/>
        </p:nvSpPr>
        <p:spPr>
          <a:xfrm>
            <a:off x="3387090" y="3057525"/>
            <a:ext cx="2326640" cy="337185"/>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设置代理池</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sp>
        <p:nvSpPr>
          <p:cNvPr id="51" name="文本框 89"/>
          <p:cNvSpPr txBox="1"/>
          <p:nvPr/>
        </p:nvSpPr>
        <p:spPr>
          <a:xfrm>
            <a:off x="8127365" y="4275455"/>
            <a:ext cx="2326640" cy="337185"/>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数据持久化</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sp>
        <p:nvSpPr>
          <p:cNvPr id="52" name="文本框 89"/>
          <p:cNvSpPr txBox="1"/>
          <p:nvPr/>
        </p:nvSpPr>
        <p:spPr>
          <a:xfrm>
            <a:off x="3387090" y="4385310"/>
            <a:ext cx="2326640" cy="337185"/>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编写下载中间件</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sp>
        <p:nvSpPr>
          <p:cNvPr id="53" name="文本框 89"/>
          <p:cNvSpPr txBox="1"/>
          <p:nvPr/>
        </p:nvSpPr>
        <p:spPr>
          <a:xfrm>
            <a:off x="8127365" y="3058160"/>
            <a:ext cx="2326640" cy="337185"/>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对</a:t>
            </a:r>
            <a:r>
              <a:rPr lang="en-US" altLang="zh-CN" sz="1600" dirty="0">
                <a:solidFill>
                  <a:schemeClr val="accent1">
                    <a:lumMod val="50000"/>
                  </a:schemeClr>
                </a:solidFill>
                <a:latin typeface="时尚中黑简体" panose="01010104010101010101" pitchFamily="2" charset="-122"/>
                <a:ea typeface="时尚中黑简体" panose="01010104010101010101" pitchFamily="2" charset="-122"/>
              </a:rPr>
              <a:t>cooikes</a:t>
            </a:r>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进行配置</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sp>
        <p:nvSpPr>
          <p:cNvPr id="54" name="文本框 89"/>
          <p:cNvSpPr txBox="1"/>
          <p:nvPr/>
        </p:nvSpPr>
        <p:spPr>
          <a:xfrm>
            <a:off x="8127365" y="1870075"/>
            <a:ext cx="2326640" cy="337185"/>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设置爬虫延时</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5000">
        <p14:gallery dir="r"/>
      </p:transition>
    </mc:Choice>
    <mc:Fallback>
      <p:transition spd="slow"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579239" y="3756400"/>
            <a:ext cx="3243580" cy="829945"/>
          </a:xfrm>
          <a:prstGeom prst="rect">
            <a:avLst/>
          </a:prstGeom>
        </p:spPr>
        <p:txBody>
          <a:bodyPr wrap="none">
            <a:spAutoFit/>
          </a:bodyPr>
          <a:lstStyle/>
          <a:p>
            <a:pPr algn="ctr"/>
            <a:r>
              <a:rPr lang="zh-CN" altLang="en-US" sz="4800" b="1" dirty="0">
                <a:solidFill>
                  <a:schemeClr val="accent1">
                    <a:lumMod val="50000"/>
                  </a:schemeClr>
                </a:solidFill>
                <a:latin typeface="微软雅黑" panose="020B0503020204020204" pitchFamily="34" charset="-122"/>
                <a:ea typeface="微软雅黑" panose="020B0503020204020204" pitchFamily="34" charset="-122"/>
              </a:rPr>
              <a:t>系统的实现</a:t>
            </a:r>
            <a:endParaRPr lang="zh-CN" altLang="en-US" sz="48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5016715" y="1031716"/>
            <a:ext cx="2368624" cy="2368624"/>
            <a:chOff x="5016715" y="1031716"/>
            <a:chExt cx="2368624" cy="2368624"/>
          </a:xfrm>
        </p:grpSpPr>
        <p:grpSp>
          <p:nvGrpSpPr>
            <p:cNvPr id="14" name="组合 13"/>
            <p:cNvGrpSpPr/>
            <p:nvPr/>
          </p:nvGrpSpPr>
          <p:grpSpPr>
            <a:xfrm>
              <a:off x="5016715" y="1031716"/>
              <a:ext cx="2368624" cy="2368624"/>
              <a:chOff x="5141769" y="1609518"/>
              <a:chExt cx="1504948" cy="1504948"/>
            </a:xfrm>
          </p:grpSpPr>
          <p:sp>
            <p:nvSpPr>
              <p:cNvPr id="15" name="椭圆 14"/>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7" name="椭圆 16"/>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18" name="组合 17"/>
            <p:cNvGrpSpPr/>
            <p:nvPr/>
          </p:nvGrpSpPr>
          <p:grpSpPr>
            <a:xfrm>
              <a:off x="5713045" y="1844431"/>
              <a:ext cx="922215" cy="752283"/>
              <a:chOff x="1653093" y="4101379"/>
              <a:chExt cx="968375" cy="781050"/>
            </a:xfrm>
            <a:solidFill>
              <a:srgbClr val="545763"/>
            </a:solidFill>
          </p:grpSpPr>
          <p:sp>
            <p:nvSpPr>
              <p:cNvPr id="19" name="Freeform 119"/>
              <p:cNvSpPr>
                <a:spLocks noEditPoints="1"/>
              </p:cNvSpPr>
              <p:nvPr/>
            </p:nvSpPr>
            <p:spPr bwMode="auto">
              <a:xfrm>
                <a:off x="1653093" y="4228379"/>
                <a:ext cx="649288" cy="654050"/>
              </a:xfrm>
              <a:custGeom>
                <a:avLst/>
                <a:gdLst>
                  <a:gd name="T0" fmla="*/ 138 w 173"/>
                  <a:gd name="T1" fmla="*/ 157 h 174"/>
                  <a:gd name="T2" fmla="*/ 105 w 173"/>
                  <a:gd name="T3" fmla="*/ 157 h 174"/>
                  <a:gd name="T4" fmla="*/ 105 w 173"/>
                  <a:gd name="T5" fmla="*/ 134 h 174"/>
                  <a:gd name="T6" fmla="*/ 167 w 173"/>
                  <a:gd name="T7" fmla="*/ 134 h 174"/>
                  <a:gd name="T8" fmla="*/ 173 w 173"/>
                  <a:gd name="T9" fmla="*/ 128 h 174"/>
                  <a:gd name="T10" fmla="*/ 173 w 173"/>
                  <a:gd name="T11" fmla="*/ 6 h 174"/>
                  <a:gd name="T12" fmla="*/ 167 w 173"/>
                  <a:gd name="T13" fmla="*/ 0 h 174"/>
                  <a:gd name="T14" fmla="*/ 7 w 173"/>
                  <a:gd name="T15" fmla="*/ 0 h 174"/>
                  <a:gd name="T16" fmla="*/ 0 w 173"/>
                  <a:gd name="T17" fmla="*/ 6 h 174"/>
                  <a:gd name="T18" fmla="*/ 0 w 173"/>
                  <a:gd name="T19" fmla="*/ 128 h 174"/>
                  <a:gd name="T20" fmla="*/ 7 w 173"/>
                  <a:gd name="T21" fmla="*/ 134 h 174"/>
                  <a:gd name="T22" fmla="*/ 69 w 173"/>
                  <a:gd name="T23" fmla="*/ 134 h 174"/>
                  <a:gd name="T24" fmla="*/ 69 w 173"/>
                  <a:gd name="T25" fmla="*/ 157 h 174"/>
                  <a:gd name="T26" fmla="*/ 35 w 173"/>
                  <a:gd name="T27" fmla="*/ 157 h 174"/>
                  <a:gd name="T28" fmla="*/ 28 w 173"/>
                  <a:gd name="T29" fmla="*/ 165 h 174"/>
                  <a:gd name="T30" fmla="*/ 28 w 173"/>
                  <a:gd name="T31" fmla="*/ 174 h 174"/>
                  <a:gd name="T32" fmla="*/ 146 w 173"/>
                  <a:gd name="T33" fmla="*/ 174 h 174"/>
                  <a:gd name="T34" fmla="*/ 146 w 173"/>
                  <a:gd name="T35" fmla="*/ 165 h 174"/>
                  <a:gd name="T36" fmla="*/ 138 w 173"/>
                  <a:gd name="T37" fmla="*/ 157 h 174"/>
                  <a:gd name="T38" fmla="*/ 19 w 173"/>
                  <a:gd name="T39" fmla="*/ 116 h 174"/>
                  <a:gd name="T40" fmla="*/ 19 w 173"/>
                  <a:gd name="T41" fmla="*/ 18 h 174"/>
                  <a:gd name="T42" fmla="*/ 155 w 173"/>
                  <a:gd name="T43" fmla="*/ 18 h 174"/>
                  <a:gd name="T44" fmla="*/ 155 w 173"/>
                  <a:gd name="T45" fmla="*/ 116 h 174"/>
                  <a:gd name="T46" fmla="*/ 19 w 173"/>
                  <a:gd name="T47" fmla="*/ 11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174">
                    <a:moveTo>
                      <a:pt x="138" y="157"/>
                    </a:moveTo>
                    <a:cubicBezTo>
                      <a:pt x="105" y="157"/>
                      <a:pt x="105" y="157"/>
                      <a:pt x="105" y="157"/>
                    </a:cubicBezTo>
                    <a:cubicBezTo>
                      <a:pt x="105" y="134"/>
                      <a:pt x="105" y="134"/>
                      <a:pt x="105" y="134"/>
                    </a:cubicBezTo>
                    <a:cubicBezTo>
                      <a:pt x="167" y="134"/>
                      <a:pt x="167" y="134"/>
                      <a:pt x="167" y="134"/>
                    </a:cubicBezTo>
                    <a:cubicBezTo>
                      <a:pt x="171" y="134"/>
                      <a:pt x="173" y="131"/>
                      <a:pt x="173" y="128"/>
                    </a:cubicBezTo>
                    <a:cubicBezTo>
                      <a:pt x="173" y="6"/>
                      <a:pt x="173" y="6"/>
                      <a:pt x="173" y="6"/>
                    </a:cubicBezTo>
                    <a:cubicBezTo>
                      <a:pt x="173" y="2"/>
                      <a:pt x="171" y="0"/>
                      <a:pt x="167" y="0"/>
                    </a:cubicBezTo>
                    <a:cubicBezTo>
                      <a:pt x="7" y="0"/>
                      <a:pt x="7" y="0"/>
                      <a:pt x="7" y="0"/>
                    </a:cubicBezTo>
                    <a:cubicBezTo>
                      <a:pt x="3" y="0"/>
                      <a:pt x="0" y="2"/>
                      <a:pt x="0" y="6"/>
                    </a:cubicBezTo>
                    <a:cubicBezTo>
                      <a:pt x="0" y="128"/>
                      <a:pt x="0" y="128"/>
                      <a:pt x="0" y="128"/>
                    </a:cubicBezTo>
                    <a:cubicBezTo>
                      <a:pt x="0" y="131"/>
                      <a:pt x="3" y="134"/>
                      <a:pt x="7" y="134"/>
                    </a:cubicBezTo>
                    <a:cubicBezTo>
                      <a:pt x="69" y="134"/>
                      <a:pt x="69" y="134"/>
                      <a:pt x="69" y="134"/>
                    </a:cubicBezTo>
                    <a:cubicBezTo>
                      <a:pt x="69" y="157"/>
                      <a:pt x="69" y="157"/>
                      <a:pt x="69" y="157"/>
                    </a:cubicBezTo>
                    <a:cubicBezTo>
                      <a:pt x="35" y="157"/>
                      <a:pt x="35" y="157"/>
                      <a:pt x="35" y="157"/>
                    </a:cubicBezTo>
                    <a:cubicBezTo>
                      <a:pt x="31" y="157"/>
                      <a:pt x="28" y="160"/>
                      <a:pt x="28" y="165"/>
                    </a:cubicBezTo>
                    <a:cubicBezTo>
                      <a:pt x="28" y="174"/>
                      <a:pt x="28" y="174"/>
                      <a:pt x="28" y="174"/>
                    </a:cubicBezTo>
                    <a:cubicBezTo>
                      <a:pt x="146" y="174"/>
                      <a:pt x="146" y="174"/>
                      <a:pt x="146" y="174"/>
                    </a:cubicBezTo>
                    <a:cubicBezTo>
                      <a:pt x="146" y="165"/>
                      <a:pt x="146" y="165"/>
                      <a:pt x="146" y="165"/>
                    </a:cubicBezTo>
                    <a:cubicBezTo>
                      <a:pt x="146" y="160"/>
                      <a:pt x="142" y="157"/>
                      <a:pt x="138" y="157"/>
                    </a:cubicBezTo>
                    <a:close/>
                    <a:moveTo>
                      <a:pt x="19" y="116"/>
                    </a:moveTo>
                    <a:cubicBezTo>
                      <a:pt x="19" y="18"/>
                      <a:pt x="19" y="18"/>
                      <a:pt x="19" y="18"/>
                    </a:cubicBezTo>
                    <a:cubicBezTo>
                      <a:pt x="155" y="18"/>
                      <a:pt x="155" y="18"/>
                      <a:pt x="155" y="18"/>
                    </a:cubicBezTo>
                    <a:cubicBezTo>
                      <a:pt x="155" y="116"/>
                      <a:pt x="155" y="116"/>
                      <a:pt x="155" y="116"/>
                    </a:cubicBezTo>
                    <a:lnTo>
                      <a:pt x="19" y="116"/>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20" name="Freeform 120"/>
              <p:cNvSpPr>
                <a:spLocks noEditPoints="1"/>
              </p:cNvSpPr>
              <p:nvPr/>
            </p:nvSpPr>
            <p:spPr bwMode="auto">
              <a:xfrm>
                <a:off x="2038855" y="4101379"/>
                <a:ext cx="582613" cy="777875"/>
              </a:xfrm>
              <a:custGeom>
                <a:avLst/>
                <a:gdLst>
                  <a:gd name="T0" fmla="*/ 147 w 155"/>
                  <a:gd name="T1" fmla="*/ 0 h 207"/>
                  <a:gd name="T2" fmla="*/ 8 w 155"/>
                  <a:gd name="T3" fmla="*/ 0 h 207"/>
                  <a:gd name="T4" fmla="*/ 0 w 155"/>
                  <a:gd name="T5" fmla="*/ 7 h 207"/>
                  <a:gd name="T6" fmla="*/ 0 w 155"/>
                  <a:gd name="T7" fmla="*/ 29 h 207"/>
                  <a:gd name="T8" fmla="*/ 64 w 155"/>
                  <a:gd name="T9" fmla="*/ 29 h 207"/>
                  <a:gd name="T10" fmla="*/ 75 w 155"/>
                  <a:gd name="T11" fmla="*/ 40 h 207"/>
                  <a:gd name="T12" fmla="*/ 75 w 155"/>
                  <a:gd name="T13" fmla="*/ 162 h 207"/>
                  <a:gd name="T14" fmla="*/ 64 w 155"/>
                  <a:gd name="T15" fmla="*/ 173 h 207"/>
                  <a:gd name="T16" fmla="*/ 7 w 155"/>
                  <a:gd name="T17" fmla="*/ 173 h 207"/>
                  <a:gd name="T18" fmla="*/ 7 w 155"/>
                  <a:gd name="T19" fmla="*/ 186 h 207"/>
                  <a:gd name="T20" fmla="*/ 35 w 155"/>
                  <a:gd name="T21" fmla="*/ 186 h 207"/>
                  <a:gd name="T22" fmla="*/ 48 w 155"/>
                  <a:gd name="T23" fmla="*/ 199 h 207"/>
                  <a:gd name="T24" fmla="*/ 48 w 155"/>
                  <a:gd name="T25" fmla="*/ 207 h 207"/>
                  <a:gd name="T26" fmla="*/ 147 w 155"/>
                  <a:gd name="T27" fmla="*/ 207 h 207"/>
                  <a:gd name="T28" fmla="*/ 155 w 155"/>
                  <a:gd name="T29" fmla="*/ 200 h 207"/>
                  <a:gd name="T30" fmla="*/ 155 w 155"/>
                  <a:gd name="T31" fmla="*/ 7 h 207"/>
                  <a:gd name="T32" fmla="*/ 147 w 155"/>
                  <a:gd name="T33" fmla="*/ 0 h 207"/>
                  <a:gd name="T34" fmla="*/ 100 w 155"/>
                  <a:gd name="T35" fmla="*/ 114 h 207"/>
                  <a:gd name="T36" fmla="*/ 89 w 155"/>
                  <a:gd name="T37" fmla="*/ 103 h 207"/>
                  <a:gd name="T38" fmla="*/ 100 w 155"/>
                  <a:gd name="T39" fmla="*/ 93 h 207"/>
                  <a:gd name="T40" fmla="*/ 111 w 155"/>
                  <a:gd name="T41" fmla="*/ 103 h 207"/>
                  <a:gd name="T42" fmla="*/ 100 w 155"/>
                  <a:gd name="T43" fmla="*/ 114 h 207"/>
                  <a:gd name="T44" fmla="*/ 132 w 155"/>
                  <a:gd name="T45" fmla="*/ 114 h 207"/>
                  <a:gd name="T46" fmla="*/ 121 w 155"/>
                  <a:gd name="T47" fmla="*/ 103 h 207"/>
                  <a:gd name="T48" fmla="*/ 132 w 155"/>
                  <a:gd name="T49" fmla="*/ 93 h 207"/>
                  <a:gd name="T50" fmla="*/ 143 w 155"/>
                  <a:gd name="T51" fmla="*/ 103 h 207"/>
                  <a:gd name="T52" fmla="*/ 132 w 155"/>
                  <a:gd name="T53" fmla="*/ 114 h 207"/>
                  <a:gd name="T54" fmla="*/ 143 w 155"/>
                  <a:gd name="T55" fmla="*/ 75 h 207"/>
                  <a:gd name="T56" fmla="*/ 138 w 155"/>
                  <a:gd name="T57" fmla="*/ 80 h 207"/>
                  <a:gd name="T58" fmla="*/ 84 w 155"/>
                  <a:gd name="T59" fmla="*/ 80 h 207"/>
                  <a:gd name="T60" fmla="*/ 84 w 155"/>
                  <a:gd name="T61" fmla="*/ 34 h 207"/>
                  <a:gd name="T62" fmla="*/ 138 w 155"/>
                  <a:gd name="T63" fmla="*/ 34 h 207"/>
                  <a:gd name="T64" fmla="*/ 143 w 155"/>
                  <a:gd name="T65" fmla="*/ 39 h 207"/>
                  <a:gd name="T66" fmla="*/ 143 w 155"/>
                  <a:gd name="T67" fmla="*/ 7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 h="207">
                    <a:moveTo>
                      <a:pt x="147" y="0"/>
                    </a:moveTo>
                    <a:cubicBezTo>
                      <a:pt x="8" y="0"/>
                      <a:pt x="8" y="0"/>
                      <a:pt x="8" y="0"/>
                    </a:cubicBezTo>
                    <a:cubicBezTo>
                      <a:pt x="4" y="0"/>
                      <a:pt x="0" y="3"/>
                      <a:pt x="0" y="7"/>
                    </a:cubicBezTo>
                    <a:cubicBezTo>
                      <a:pt x="0" y="29"/>
                      <a:pt x="0" y="29"/>
                      <a:pt x="0" y="29"/>
                    </a:cubicBezTo>
                    <a:cubicBezTo>
                      <a:pt x="64" y="29"/>
                      <a:pt x="64" y="29"/>
                      <a:pt x="64" y="29"/>
                    </a:cubicBezTo>
                    <a:cubicBezTo>
                      <a:pt x="70" y="29"/>
                      <a:pt x="75" y="34"/>
                      <a:pt x="75" y="40"/>
                    </a:cubicBezTo>
                    <a:cubicBezTo>
                      <a:pt x="75" y="162"/>
                      <a:pt x="75" y="162"/>
                      <a:pt x="75" y="162"/>
                    </a:cubicBezTo>
                    <a:cubicBezTo>
                      <a:pt x="75" y="168"/>
                      <a:pt x="70" y="173"/>
                      <a:pt x="64" y="173"/>
                    </a:cubicBezTo>
                    <a:cubicBezTo>
                      <a:pt x="7" y="173"/>
                      <a:pt x="7" y="173"/>
                      <a:pt x="7" y="173"/>
                    </a:cubicBezTo>
                    <a:cubicBezTo>
                      <a:pt x="7" y="186"/>
                      <a:pt x="7" y="186"/>
                      <a:pt x="7" y="186"/>
                    </a:cubicBezTo>
                    <a:cubicBezTo>
                      <a:pt x="35" y="186"/>
                      <a:pt x="35" y="186"/>
                      <a:pt x="35" y="186"/>
                    </a:cubicBezTo>
                    <a:cubicBezTo>
                      <a:pt x="42" y="186"/>
                      <a:pt x="48" y="192"/>
                      <a:pt x="48" y="199"/>
                    </a:cubicBezTo>
                    <a:cubicBezTo>
                      <a:pt x="48" y="207"/>
                      <a:pt x="48" y="207"/>
                      <a:pt x="48" y="207"/>
                    </a:cubicBezTo>
                    <a:cubicBezTo>
                      <a:pt x="147" y="207"/>
                      <a:pt x="147" y="207"/>
                      <a:pt x="147" y="207"/>
                    </a:cubicBezTo>
                    <a:cubicBezTo>
                      <a:pt x="151" y="207"/>
                      <a:pt x="155" y="204"/>
                      <a:pt x="155" y="200"/>
                    </a:cubicBezTo>
                    <a:cubicBezTo>
                      <a:pt x="155" y="7"/>
                      <a:pt x="155" y="7"/>
                      <a:pt x="155" y="7"/>
                    </a:cubicBezTo>
                    <a:cubicBezTo>
                      <a:pt x="155" y="3"/>
                      <a:pt x="151" y="0"/>
                      <a:pt x="147" y="0"/>
                    </a:cubicBezTo>
                    <a:close/>
                    <a:moveTo>
                      <a:pt x="100" y="114"/>
                    </a:moveTo>
                    <a:cubicBezTo>
                      <a:pt x="94" y="114"/>
                      <a:pt x="89" y="109"/>
                      <a:pt x="89" y="103"/>
                    </a:cubicBezTo>
                    <a:cubicBezTo>
                      <a:pt x="89" y="98"/>
                      <a:pt x="94" y="93"/>
                      <a:pt x="100" y="93"/>
                    </a:cubicBezTo>
                    <a:cubicBezTo>
                      <a:pt x="106" y="93"/>
                      <a:pt x="111" y="98"/>
                      <a:pt x="111" y="103"/>
                    </a:cubicBezTo>
                    <a:cubicBezTo>
                      <a:pt x="111" y="109"/>
                      <a:pt x="106" y="114"/>
                      <a:pt x="100" y="114"/>
                    </a:cubicBezTo>
                    <a:close/>
                    <a:moveTo>
                      <a:pt x="132" y="114"/>
                    </a:moveTo>
                    <a:cubicBezTo>
                      <a:pt x="126" y="114"/>
                      <a:pt x="121" y="109"/>
                      <a:pt x="121" y="103"/>
                    </a:cubicBezTo>
                    <a:cubicBezTo>
                      <a:pt x="121" y="98"/>
                      <a:pt x="126" y="93"/>
                      <a:pt x="132" y="93"/>
                    </a:cubicBezTo>
                    <a:cubicBezTo>
                      <a:pt x="138" y="93"/>
                      <a:pt x="143" y="98"/>
                      <a:pt x="143" y="103"/>
                    </a:cubicBezTo>
                    <a:cubicBezTo>
                      <a:pt x="143" y="109"/>
                      <a:pt x="138" y="114"/>
                      <a:pt x="132" y="114"/>
                    </a:cubicBezTo>
                    <a:close/>
                    <a:moveTo>
                      <a:pt x="143" y="75"/>
                    </a:moveTo>
                    <a:cubicBezTo>
                      <a:pt x="143" y="78"/>
                      <a:pt x="140" y="80"/>
                      <a:pt x="138" y="80"/>
                    </a:cubicBezTo>
                    <a:cubicBezTo>
                      <a:pt x="84" y="80"/>
                      <a:pt x="84" y="80"/>
                      <a:pt x="84" y="80"/>
                    </a:cubicBezTo>
                    <a:cubicBezTo>
                      <a:pt x="84" y="34"/>
                      <a:pt x="84" y="34"/>
                      <a:pt x="84" y="34"/>
                    </a:cubicBezTo>
                    <a:cubicBezTo>
                      <a:pt x="138" y="34"/>
                      <a:pt x="138" y="34"/>
                      <a:pt x="138" y="34"/>
                    </a:cubicBezTo>
                    <a:cubicBezTo>
                      <a:pt x="140" y="34"/>
                      <a:pt x="143" y="37"/>
                      <a:pt x="143" y="39"/>
                    </a:cubicBezTo>
                    <a:lnTo>
                      <a:pt x="143" y="75"/>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5000">
        <p:blinds dir="vert"/>
      </p:transition>
    </mc:Choice>
    <mc:Fallback>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2"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Scale>
                                      <p:cBhvr>
                                        <p:cTn id="1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3"/>
                                        </p:tgtEl>
                                        <p:attrNameLst>
                                          <p:attrName>ppt_x</p:attrName>
                                          <p:attrName>ppt_y</p:attrName>
                                        </p:attrNameLst>
                                      </p:cBhvr>
                                    </p:animMotion>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组合 192"/>
          <p:cNvGrpSpPr/>
          <p:nvPr/>
        </p:nvGrpSpPr>
        <p:grpSpPr>
          <a:xfrm>
            <a:off x="9328980" y="1497246"/>
            <a:ext cx="1416841" cy="843187"/>
            <a:chOff x="9086704" y="1582240"/>
            <a:chExt cx="1416841" cy="843187"/>
          </a:xfrm>
        </p:grpSpPr>
        <p:sp>
          <p:nvSpPr>
            <p:cNvPr id="194" name="直角三角形 26"/>
            <p:cNvSpPr/>
            <p:nvPr/>
          </p:nvSpPr>
          <p:spPr>
            <a:xfrm flipH="1" flipV="1">
              <a:off x="9086704" y="2079114"/>
              <a:ext cx="1416841" cy="346313"/>
            </a:xfrm>
            <a:custGeom>
              <a:avLst/>
              <a:gdLst>
                <a:gd name="connsiteX0" fmla="*/ 0 w 987173"/>
                <a:gd name="connsiteY0" fmla="*/ 302545 h 302545"/>
                <a:gd name="connsiteX1" fmla="*/ 0 w 987173"/>
                <a:gd name="connsiteY1" fmla="*/ 0 h 302545"/>
                <a:gd name="connsiteX2" fmla="*/ 987173 w 987173"/>
                <a:gd name="connsiteY2" fmla="*/ 302545 h 302545"/>
                <a:gd name="connsiteX3" fmla="*/ 0 w 987173"/>
                <a:gd name="connsiteY3" fmla="*/ 302545 h 302545"/>
                <a:gd name="connsiteX0-1" fmla="*/ 0 w 987173"/>
                <a:gd name="connsiteY0-2" fmla="*/ 302545 h 302545"/>
                <a:gd name="connsiteX1-3" fmla="*/ 0 w 987173"/>
                <a:gd name="connsiteY1-4" fmla="*/ 0 h 302545"/>
                <a:gd name="connsiteX2-5" fmla="*/ 987173 w 987173"/>
                <a:gd name="connsiteY2-6" fmla="*/ 302545 h 302545"/>
                <a:gd name="connsiteX3-7" fmla="*/ 0 w 987173"/>
                <a:gd name="connsiteY3-8" fmla="*/ 302545 h 302545"/>
                <a:gd name="connsiteX0-9" fmla="*/ 0 w 987173"/>
                <a:gd name="connsiteY0-10" fmla="*/ 302545 h 302545"/>
                <a:gd name="connsiteX1-11" fmla="*/ 0 w 987173"/>
                <a:gd name="connsiteY1-12" fmla="*/ 0 h 302545"/>
                <a:gd name="connsiteX2-13" fmla="*/ 987173 w 987173"/>
                <a:gd name="connsiteY2-14" fmla="*/ 302545 h 302545"/>
                <a:gd name="connsiteX3-15" fmla="*/ 0 w 987173"/>
                <a:gd name="connsiteY3-16" fmla="*/ 302545 h 302545"/>
              </a:gdLst>
              <a:ahLst/>
              <a:cxnLst>
                <a:cxn ang="0">
                  <a:pos x="connsiteX0-1" y="connsiteY0-2"/>
                </a:cxn>
                <a:cxn ang="0">
                  <a:pos x="connsiteX1-3" y="connsiteY1-4"/>
                </a:cxn>
                <a:cxn ang="0">
                  <a:pos x="connsiteX2-5" y="connsiteY2-6"/>
                </a:cxn>
                <a:cxn ang="0">
                  <a:pos x="connsiteX3-7" y="connsiteY3-8"/>
                </a:cxn>
              </a:cxnLst>
              <a:rect l="l" t="t" r="r" b="b"/>
              <a:pathLst>
                <a:path w="987173" h="302545">
                  <a:moveTo>
                    <a:pt x="0" y="302545"/>
                  </a:moveTo>
                  <a:lnTo>
                    <a:pt x="0" y="0"/>
                  </a:lnTo>
                  <a:cubicBezTo>
                    <a:pt x="310008" y="129423"/>
                    <a:pt x="331883" y="151691"/>
                    <a:pt x="987173" y="302545"/>
                  </a:cubicBezTo>
                  <a:lnTo>
                    <a:pt x="0" y="302545"/>
                  </a:lnTo>
                  <a:close/>
                </a:path>
              </a:pathLst>
            </a:custGeom>
            <a:gradFill flip="none" rotWithShape="1">
              <a:gsLst>
                <a:gs pos="100000">
                  <a:schemeClr val="tx1">
                    <a:alpha val="22000"/>
                  </a:schemeClr>
                </a:gs>
                <a:gs pos="0">
                  <a:srgbClr val="ECECEC">
                    <a:alpha val="21000"/>
                  </a:srgbClr>
                </a:gs>
              </a:gsLst>
              <a:lin ang="54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95" name="矩形 194"/>
            <p:cNvSpPr/>
            <p:nvPr/>
          </p:nvSpPr>
          <p:spPr>
            <a:xfrm>
              <a:off x="9146836" y="1586865"/>
              <a:ext cx="1343471" cy="534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96" name="矩形 195"/>
            <p:cNvSpPr/>
            <p:nvPr/>
          </p:nvSpPr>
          <p:spPr>
            <a:xfrm>
              <a:off x="9501568" y="1587339"/>
              <a:ext cx="990596" cy="534335"/>
            </a:xfrm>
            <a:prstGeom prst="rect">
              <a:avLst/>
            </a:prstGeom>
            <a:gradFill>
              <a:gsLst>
                <a:gs pos="100000">
                  <a:schemeClr val="bg1">
                    <a:alpha val="0"/>
                  </a:schemeClr>
                </a:gs>
                <a:gs pos="18000">
                  <a:schemeClr val="bg1">
                    <a:alpha val="30000"/>
                  </a:schemeClr>
                </a:gs>
                <a:gs pos="78000">
                  <a:schemeClr val="bg1">
                    <a:alpha val="30000"/>
                  </a:schemeClr>
                </a:gs>
                <a:gs pos="50000">
                  <a:schemeClr val="bg1">
                    <a:alpha val="43000"/>
                  </a:schemeClr>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98" name="文本框 197"/>
            <p:cNvSpPr txBox="1"/>
            <p:nvPr/>
          </p:nvSpPr>
          <p:spPr>
            <a:xfrm>
              <a:off x="9466729" y="1582240"/>
              <a:ext cx="1030514" cy="52322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01</a:t>
              </a:r>
              <a:endParaRPr lang="zh-CN" altLang="en-US" sz="2800" dirty="0">
                <a:solidFill>
                  <a:schemeClr val="accent1">
                    <a:lumMod val="50000"/>
                  </a:schemeClr>
                </a:solidFill>
                <a:latin typeface="Impact" panose="020B0806030902050204" pitchFamily="34" charset="0"/>
              </a:endParaRPr>
            </a:p>
          </p:txBody>
        </p:sp>
      </p:grpSp>
      <p:grpSp>
        <p:nvGrpSpPr>
          <p:cNvPr id="200" name="组合 199"/>
          <p:cNvGrpSpPr/>
          <p:nvPr/>
        </p:nvGrpSpPr>
        <p:grpSpPr>
          <a:xfrm>
            <a:off x="9328980" y="2364475"/>
            <a:ext cx="1419006" cy="844139"/>
            <a:chOff x="9086704" y="2449469"/>
            <a:chExt cx="1419006" cy="844139"/>
          </a:xfrm>
        </p:grpSpPr>
        <p:sp>
          <p:nvSpPr>
            <p:cNvPr id="201" name="直角三角形 26"/>
            <p:cNvSpPr/>
            <p:nvPr/>
          </p:nvSpPr>
          <p:spPr>
            <a:xfrm flipH="1" flipV="1">
              <a:off x="9086704" y="2947295"/>
              <a:ext cx="1416841" cy="346313"/>
            </a:xfrm>
            <a:custGeom>
              <a:avLst/>
              <a:gdLst>
                <a:gd name="connsiteX0" fmla="*/ 0 w 987173"/>
                <a:gd name="connsiteY0" fmla="*/ 302545 h 302545"/>
                <a:gd name="connsiteX1" fmla="*/ 0 w 987173"/>
                <a:gd name="connsiteY1" fmla="*/ 0 h 302545"/>
                <a:gd name="connsiteX2" fmla="*/ 987173 w 987173"/>
                <a:gd name="connsiteY2" fmla="*/ 302545 h 302545"/>
                <a:gd name="connsiteX3" fmla="*/ 0 w 987173"/>
                <a:gd name="connsiteY3" fmla="*/ 302545 h 302545"/>
                <a:gd name="connsiteX0-1" fmla="*/ 0 w 987173"/>
                <a:gd name="connsiteY0-2" fmla="*/ 302545 h 302545"/>
                <a:gd name="connsiteX1-3" fmla="*/ 0 w 987173"/>
                <a:gd name="connsiteY1-4" fmla="*/ 0 h 302545"/>
                <a:gd name="connsiteX2-5" fmla="*/ 987173 w 987173"/>
                <a:gd name="connsiteY2-6" fmla="*/ 302545 h 302545"/>
                <a:gd name="connsiteX3-7" fmla="*/ 0 w 987173"/>
                <a:gd name="connsiteY3-8" fmla="*/ 302545 h 302545"/>
                <a:gd name="connsiteX0-9" fmla="*/ 0 w 987173"/>
                <a:gd name="connsiteY0-10" fmla="*/ 302545 h 302545"/>
                <a:gd name="connsiteX1-11" fmla="*/ 0 w 987173"/>
                <a:gd name="connsiteY1-12" fmla="*/ 0 h 302545"/>
                <a:gd name="connsiteX2-13" fmla="*/ 987173 w 987173"/>
                <a:gd name="connsiteY2-14" fmla="*/ 302545 h 302545"/>
                <a:gd name="connsiteX3-15" fmla="*/ 0 w 987173"/>
                <a:gd name="connsiteY3-16" fmla="*/ 302545 h 302545"/>
              </a:gdLst>
              <a:ahLst/>
              <a:cxnLst>
                <a:cxn ang="0">
                  <a:pos x="connsiteX0-1" y="connsiteY0-2"/>
                </a:cxn>
                <a:cxn ang="0">
                  <a:pos x="connsiteX1-3" y="connsiteY1-4"/>
                </a:cxn>
                <a:cxn ang="0">
                  <a:pos x="connsiteX2-5" y="connsiteY2-6"/>
                </a:cxn>
                <a:cxn ang="0">
                  <a:pos x="connsiteX3-7" y="connsiteY3-8"/>
                </a:cxn>
              </a:cxnLst>
              <a:rect l="l" t="t" r="r" b="b"/>
              <a:pathLst>
                <a:path w="987173" h="302545">
                  <a:moveTo>
                    <a:pt x="0" y="302545"/>
                  </a:moveTo>
                  <a:lnTo>
                    <a:pt x="0" y="0"/>
                  </a:lnTo>
                  <a:cubicBezTo>
                    <a:pt x="310008" y="129423"/>
                    <a:pt x="331883" y="151691"/>
                    <a:pt x="987173" y="302545"/>
                  </a:cubicBezTo>
                  <a:lnTo>
                    <a:pt x="0" y="302545"/>
                  </a:lnTo>
                  <a:close/>
                </a:path>
              </a:pathLst>
            </a:custGeom>
            <a:gradFill flip="none" rotWithShape="1">
              <a:gsLst>
                <a:gs pos="100000">
                  <a:schemeClr val="tx1">
                    <a:alpha val="22000"/>
                  </a:schemeClr>
                </a:gs>
                <a:gs pos="0">
                  <a:srgbClr val="ECECEC">
                    <a:alpha val="21000"/>
                  </a:srgbClr>
                </a:gs>
              </a:gsLst>
              <a:lin ang="54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nvGrpSpPr>
            <p:cNvPr id="202" name="组合 201"/>
            <p:cNvGrpSpPr/>
            <p:nvPr/>
          </p:nvGrpSpPr>
          <p:grpSpPr>
            <a:xfrm>
              <a:off x="9146836" y="2449469"/>
              <a:ext cx="1358874" cy="538507"/>
              <a:chOff x="9146836" y="2449469"/>
              <a:chExt cx="1358874" cy="538507"/>
            </a:xfrm>
          </p:grpSpPr>
          <p:sp>
            <p:nvSpPr>
              <p:cNvPr id="203" name="矩形 202"/>
              <p:cNvSpPr/>
              <p:nvPr/>
            </p:nvSpPr>
            <p:spPr>
              <a:xfrm>
                <a:off x="9146836" y="2453641"/>
                <a:ext cx="1343471" cy="534335"/>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04" name="矩形 203"/>
              <p:cNvSpPr/>
              <p:nvPr/>
            </p:nvSpPr>
            <p:spPr>
              <a:xfrm>
                <a:off x="9501568" y="2453641"/>
                <a:ext cx="990596" cy="534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06" name="文本框 205"/>
              <p:cNvSpPr txBox="1"/>
              <p:nvPr/>
            </p:nvSpPr>
            <p:spPr>
              <a:xfrm>
                <a:off x="9475196" y="2449469"/>
                <a:ext cx="1030514" cy="52322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02</a:t>
                </a:r>
                <a:endParaRPr lang="zh-CN" altLang="en-US" sz="2800" dirty="0">
                  <a:solidFill>
                    <a:schemeClr val="accent1">
                      <a:lumMod val="50000"/>
                    </a:schemeClr>
                  </a:solidFill>
                  <a:latin typeface="Impact" panose="020B0806030902050204" pitchFamily="34" charset="0"/>
                </a:endParaRPr>
              </a:p>
            </p:txBody>
          </p:sp>
        </p:grpSp>
      </p:grpSp>
      <p:grpSp>
        <p:nvGrpSpPr>
          <p:cNvPr id="208" name="组合 207"/>
          <p:cNvGrpSpPr/>
          <p:nvPr/>
        </p:nvGrpSpPr>
        <p:grpSpPr>
          <a:xfrm>
            <a:off x="9328980" y="3235422"/>
            <a:ext cx="1427472" cy="832696"/>
            <a:chOff x="9086704" y="3320416"/>
            <a:chExt cx="1427472" cy="832696"/>
          </a:xfrm>
        </p:grpSpPr>
        <p:sp>
          <p:nvSpPr>
            <p:cNvPr id="209" name="直角三角形 26"/>
            <p:cNvSpPr/>
            <p:nvPr/>
          </p:nvSpPr>
          <p:spPr>
            <a:xfrm flipH="1" flipV="1">
              <a:off x="9086704" y="3806799"/>
              <a:ext cx="1416841" cy="346313"/>
            </a:xfrm>
            <a:custGeom>
              <a:avLst/>
              <a:gdLst>
                <a:gd name="connsiteX0" fmla="*/ 0 w 987173"/>
                <a:gd name="connsiteY0" fmla="*/ 302545 h 302545"/>
                <a:gd name="connsiteX1" fmla="*/ 0 w 987173"/>
                <a:gd name="connsiteY1" fmla="*/ 0 h 302545"/>
                <a:gd name="connsiteX2" fmla="*/ 987173 w 987173"/>
                <a:gd name="connsiteY2" fmla="*/ 302545 h 302545"/>
                <a:gd name="connsiteX3" fmla="*/ 0 w 987173"/>
                <a:gd name="connsiteY3" fmla="*/ 302545 h 302545"/>
                <a:gd name="connsiteX0-1" fmla="*/ 0 w 987173"/>
                <a:gd name="connsiteY0-2" fmla="*/ 302545 h 302545"/>
                <a:gd name="connsiteX1-3" fmla="*/ 0 w 987173"/>
                <a:gd name="connsiteY1-4" fmla="*/ 0 h 302545"/>
                <a:gd name="connsiteX2-5" fmla="*/ 987173 w 987173"/>
                <a:gd name="connsiteY2-6" fmla="*/ 302545 h 302545"/>
                <a:gd name="connsiteX3-7" fmla="*/ 0 w 987173"/>
                <a:gd name="connsiteY3-8" fmla="*/ 302545 h 302545"/>
                <a:gd name="connsiteX0-9" fmla="*/ 0 w 987173"/>
                <a:gd name="connsiteY0-10" fmla="*/ 302545 h 302545"/>
                <a:gd name="connsiteX1-11" fmla="*/ 0 w 987173"/>
                <a:gd name="connsiteY1-12" fmla="*/ 0 h 302545"/>
                <a:gd name="connsiteX2-13" fmla="*/ 987173 w 987173"/>
                <a:gd name="connsiteY2-14" fmla="*/ 302545 h 302545"/>
                <a:gd name="connsiteX3-15" fmla="*/ 0 w 987173"/>
                <a:gd name="connsiteY3-16" fmla="*/ 302545 h 302545"/>
              </a:gdLst>
              <a:ahLst/>
              <a:cxnLst>
                <a:cxn ang="0">
                  <a:pos x="connsiteX0-1" y="connsiteY0-2"/>
                </a:cxn>
                <a:cxn ang="0">
                  <a:pos x="connsiteX1-3" y="connsiteY1-4"/>
                </a:cxn>
                <a:cxn ang="0">
                  <a:pos x="connsiteX2-5" y="connsiteY2-6"/>
                </a:cxn>
                <a:cxn ang="0">
                  <a:pos x="connsiteX3-7" y="connsiteY3-8"/>
                </a:cxn>
              </a:cxnLst>
              <a:rect l="l" t="t" r="r" b="b"/>
              <a:pathLst>
                <a:path w="987173" h="302545">
                  <a:moveTo>
                    <a:pt x="0" y="302545"/>
                  </a:moveTo>
                  <a:lnTo>
                    <a:pt x="0" y="0"/>
                  </a:lnTo>
                  <a:cubicBezTo>
                    <a:pt x="310008" y="129423"/>
                    <a:pt x="331883" y="151691"/>
                    <a:pt x="987173" y="302545"/>
                  </a:cubicBezTo>
                  <a:lnTo>
                    <a:pt x="0" y="302545"/>
                  </a:lnTo>
                  <a:close/>
                </a:path>
              </a:pathLst>
            </a:custGeom>
            <a:gradFill flip="none" rotWithShape="1">
              <a:gsLst>
                <a:gs pos="100000">
                  <a:schemeClr val="tx1">
                    <a:alpha val="22000"/>
                  </a:schemeClr>
                </a:gs>
                <a:gs pos="0">
                  <a:srgbClr val="ECECEC">
                    <a:alpha val="21000"/>
                  </a:srgbClr>
                </a:gs>
              </a:gsLst>
              <a:lin ang="54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10" name="矩形 209"/>
            <p:cNvSpPr/>
            <p:nvPr/>
          </p:nvSpPr>
          <p:spPr>
            <a:xfrm>
              <a:off x="9146836" y="3320416"/>
              <a:ext cx="1343471" cy="534335"/>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11" name="矩形 210"/>
            <p:cNvSpPr/>
            <p:nvPr/>
          </p:nvSpPr>
          <p:spPr>
            <a:xfrm>
              <a:off x="9501568" y="3320686"/>
              <a:ext cx="990596" cy="534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13" name="文本框 212"/>
            <p:cNvSpPr txBox="1"/>
            <p:nvPr/>
          </p:nvSpPr>
          <p:spPr>
            <a:xfrm>
              <a:off x="9483662" y="3326359"/>
              <a:ext cx="1030514" cy="52322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03</a:t>
              </a:r>
              <a:endParaRPr lang="zh-CN" altLang="en-US" sz="2800" dirty="0">
                <a:solidFill>
                  <a:schemeClr val="accent1">
                    <a:lumMod val="50000"/>
                  </a:schemeClr>
                </a:solidFill>
                <a:latin typeface="Impact" panose="020B0806030902050204" pitchFamily="34" charset="0"/>
              </a:endParaRPr>
            </a:p>
          </p:txBody>
        </p:sp>
      </p:grpSp>
      <p:grpSp>
        <p:nvGrpSpPr>
          <p:cNvPr id="215" name="组合 214"/>
          <p:cNvGrpSpPr/>
          <p:nvPr/>
        </p:nvGrpSpPr>
        <p:grpSpPr>
          <a:xfrm>
            <a:off x="9328980" y="4102196"/>
            <a:ext cx="1419006" cy="830080"/>
            <a:chOff x="9086704" y="4187190"/>
            <a:chExt cx="1419006" cy="830080"/>
          </a:xfrm>
        </p:grpSpPr>
        <p:sp>
          <p:nvSpPr>
            <p:cNvPr id="216" name="直角三角形 26"/>
            <p:cNvSpPr/>
            <p:nvPr/>
          </p:nvSpPr>
          <p:spPr>
            <a:xfrm flipH="1" flipV="1">
              <a:off x="9086704" y="4670957"/>
              <a:ext cx="1416841" cy="346313"/>
            </a:xfrm>
            <a:custGeom>
              <a:avLst/>
              <a:gdLst>
                <a:gd name="connsiteX0" fmla="*/ 0 w 987173"/>
                <a:gd name="connsiteY0" fmla="*/ 302545 h 302545"/>
                <a:gd name="connsiteX1" fmla="*/ 0 w 987173"/>
                <a:gd name="connsiteY1" fmla="*/ 0 h 302545"/>
                <a:gd name="connsiteX2" fmla="*/ 987173 w 987173"/>
                <a:gd name="connsiteY2" fmla="*/ 302545 h 302545"/>
                <a:gd name="connsiteX3" fmla="*/ 0 w 987173"/>
                <a:gd name="connsiteY3" fmla="*/ 302545 h 302545"/>
                <a:gd name="connsiteX0-1" fmla="*/ 0 w 987173"/>
                <a:gd name="connsiteY0-2" fmla="*/ 302545 h 302545"/>
                <a:gd name="connsiteX1-3" fmla="*/ 0 w 987173"/>
                <a:gd name="connsiteY1-4" fmla="*/ 0 h 302545"/>
                <a:gd name="connsiteX2-5" fmla="*/ 987173 w 987173"/>
                <a:gd name="connsiteY2-6" fmla="*/ 302545 h 302545"/>
                <a:gd name="connsiteX3-7" fmla="*/ 0 w 987173"/>
                <a:gd name="connsiteY3-8" fmla="*/ 302545 h 302545"/>
                <a:gd name="connsiteX0-9" fmla="*/ 0 w 987173"/>
                <a:gd name="connsiteY0-10" fmla="*/ 302545 h 302545"/>
                <a:gd name="connsiteX1-11" fmla="*/ 0 w 987173"/>
                <a:gd name="connsiteY1-12" fmla="*/ 0 h 302545"/>
                <a:gd name="connsiteX2-13" fmla="*/ 987173 w 987173"/>
                <a:gd name="connsiteY2-14" fmla="*/ 302545 h 302545"/>
                <a:gd name="connsiteX3-15" fmla="*/ 0 w 987173"/>
                <a:gd name="connsiteY3-16" fmla="*/ 302545 h 302545"/>
              </a:gdLst>
              <a:ahLst/>
              <a:cxnLst>
                <a:cxn ang="0">
                  <a:pos x="connsiteX0-1" y="connsiteY0-2"/>
                </a:cxn>
                <a:cxn ang="0">
                  <a:pos x="connsiteX1-3" y="connsiteY1-4"/>
                </a:cxn>
                <a:cxn ang="0">
                  <a:pos x="connsiteX2-5" y="connsiteY2-6"/>
                </a:cxn>
                <a:cxn ang="0">
                  <a:pos x="connsiteX3-7" y="connsiteY3-8"/>
                </a:cxn>
              </a:cxnLst>
              <a:rect l="l" t="t" r="r" b="b"/>
              <a:pathLst>
                <a:path w="987173" h="302545">
                  <a:moveTo>
                    <a:pt x="0" y="302545"/>
                  </a:moveTo>
                  <a:lnTo>
                    <a:pt x="0" y="0"/>
                  </a:lnTo>
                  <a:cubicBezTo>
                    <a:pt x="310008" y="129423"/>
                    <a:pt x="331883" y="151691"/>
                    <a:pt x="987173" y="302545"/>
                  </a:cubicBezTo>
                  <a:lnTo>
                    <a:pt x="0" y="302545"/>
                  </a:lnTo>
                  <a:close/>
                </a:path>
              </a:pathLst>
            </a:custGeom>
            <a:gradFill flip="none" rotWithShape="1">
              <a:gsLst>
                <a:gs pos="100000">
                  <a:schemeClr val="tx1">
                    <a:alpha val="22000"/>
                  </a:schemeClr>
                </a:gs>
                <a:gs pos="0">
                  <a:srgbClr val="ECECEC">
                    <a:alpha val="21000"/>
                  </a:srgbClr>
                </a:gs>
              </a:gsLst>
              <a:lin ang="54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17" name="矩形 216"/>
            <p:cNvSpPr/>
            <p:nvPr/>
          </p:nvSpPr>
          <p:spPr>
            <a:xfrm>
              <a:off x="9146836" y="4187191"/>
              <a:ext cx="1343471" cy="534335"/>
            </a:xfrm>
            <a:prstGeom prst="rect">
              <a:avLst/>
            </a:prstGeom>
            <a:solidFill>
              <a:srgbClr val="00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18" name="矩形 217"/>
            <p:cNvSpPr/>
            <p:nvPr/>
          </p:nvSpPr>
          <p:spPr>
            <a:xfrm>
              <a:off x="9501568" y="4187190"/>
              <a:ext cx="990596" cy="534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20" name="文本框 219"/>
            <p:cNvSpPr txBox="1"/>
            <p:nvPr/>
          </p:nvSpPr>
          <p:spPr>
            <a:xfrm>
              <a:off x="9475196" y="4188569"/>
              <a:ext cx="1030514" cy="52322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04</a:t>
              </a:r>
              <a:endParaRPr lang="zh-CN" altLang="en-US" sz="2800" dirty="0">
                <a:solidFill>
                  <a:schemeClr val="accent1">
                    <a:lumMod val="50000"/>
                  </a:schemeClr>
                </a:solidFill>
                <a:latin typeface="Impact" panose="020B0806030902050204" pitchFamily="34" charset="0"/>
              </a:endParaRPr>
            </a:p>
          </p:txBody>
        </p:sp>
      </p:grpSp>
      <p:grpSp>
        <p:nvGrpSpPr>
          <p:cNvPr id="222" name="组合 221"/>
          <p:cNvGrpSpPr/>
          <p:nvPr/>
        </p:nvGrpSpPr>
        <p:grpSpPr>
          <a:xfrm>
            <a:off x="9355650" y="4759754"/>
            <a:ext cx="1419006" cy="829227"/>
            <a:chOff x="9086704" y="5053028"/>
            <a:chExt cx="1419006" cy="829227"/>
          </a:xfrm>
        </p:grpSpPr>
        <p:sp>
          <p:nvSpPr>
            <p:cNvPr id="223" name="直角三角形 26"/>
            <p:cNvSpPr/>
            <p:nvPr/>
          </p:nvSpPr>
          <p:spPr>
            <a:xfrm flipH="1" flipV="1">
              <a:off x="9086704" y="5535942"/>
              <a:ext cx="1416841" cy="346313"/>
            </a:xfrm>
            <a:custGeom>
              <a:avLst/>
              <a:gdLst>
                <a:gd name="connsiteX0" fmla="*/ 0 w 987173"/>
                <a:gd name="connsiteY0" fmla="*/ 302545 h 302545"/>
                <a:gd name="connsiteX1" fmla="*/ 0 w 987173"/>
                <a:gd name="connsiteY1" fmla="*/ 0 h 302545"/>
                <a:gd name="connsiteX2" fmla="*/ 987173 w 987173"/>
                <a:gd name="connsiteY2" fmla="*/ 302545 h 302545"/>
                <a:gd name="connsiteX3" fmla="*/ 0 w 987173"/>
                <a:gd name="connsiteY3" fmla="*/ 302545 h 302545"/>
                <a:gd name="connsiteX0-1" fmla="*/ 0 w 987173"/>
                <a:gd name="connsiteY0-2" fmla="*/ 302545 h 302545"/>
                <a:gd name="connsiteX1-3" fmla="*/ 0 w 987173"/>
                <a:gd name="connsiteY1-4" fmla="*/ 0 h 302545"/>
                <a:gd name="connsiteX2-5" fmla="*/ 987173 w 987173"/>
                <a:gd name="connsiteY2-6" fmla="*/ 302545 h 302545"/>
                <a:gd name="connsiteX3-7" fmla="*/ 0 w 987173"/>
                <a:gd name="connsiteY3-8" fmla="*/ 302545 h 302545"/>
                <a:gd name="connsiteX0-9" fmla="*/ 0 w 987173"/>
                <a:gd name="connsiteY0-10" fmla="*/ 302545 h 302545"/>
                <a:gd name="connsiteX1-11" fmla="*/ 0 w 987173"/>
                <a:gd name="connsiteY1-12" fmla="*/ 0 h 302545"/>
                <a:gd name="connsiteX2-13" fmla="*/ 987173 w 987173"/>
                <a:gd name="connsiteY2-14" fmla="*/ 302545 h 302545"/>
                <a:gd name="connsiteX3-15" fmla="*/ 0 w 987173"/>
                <a:gd name="connsiteY3-16" fmla="*/ 302545 h 302545"/>
              </a:gdLst>
              <a:ahLst/>
              <a:cxnLst>
                <a:cxn ang="0">
                  <a:pos x="connsiteX0-1" y="connsiteY0-2"/>
                </a:cxn>
                <a:cxn ang="0">
                  <a:pos x="connsiteX1-3" y="connsiteY1-4"/>
                </a:cxn>
                <a:cxn ang="0">
                  <a:pos x="connsiteX2-5" y="connsiteY2-6"/>
                </a:cxn>
                <a:cxn ang="0">
                  <a:pos x="connsiteX3-7" y="connsiteY3-8"/>
                </a:cxn>
              </a:cxnLst>
              <a:rect l="l" t="t" r="r" b="b"/>
              <a:pathLst>
                <a:path w="987173" h="302545">
                  <a:moveTo>
                    <a:pt x="0" y="302545"/>
                  </a:moveTo>
                  <a:lnTo>
                    <a:pt x="0" y="0"/>
                  </a:lnTo>
                  <a:cubicBezTo>
                    <a:pt x="310008" y="129423"/>
                    <a:pt x="331883" y="151691"/>
                    <a:pt x="987173" y="302545"/>
                  </a:cubicBezTo>
                  <a:lnTo>
                    <a:pt x="0" y="302545"/>
                  </a:lnTo>
                  <a:close/>
                </a:path>
              </a:pathLst>
            </a:custGeom>
            <a:gradFill flip="none" rotWithShape="1">
              <a:gsLst>
                <a:gs pos="100000">
                  <a:schemeClr val="tx1">
                    <a:alpha val="22000"/>
                  </a:schemeClr>
                </a:gs>
                <a:gs pos="0">
                  <a:srgbClr val="ECECEC">
                    <a:alpha val="21000"/>
                  </a:srgbClr>
                </a:gs>
              </a:gsLst>
              <a:lin ang="54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24" name="矩形 223"/>
            <p:cNvSpPr/>
            <p:nvPr/>
          </p:nvSpPr>
          <p:spPr>
            <a:xfrm>
              <a:off x="9146836" y="5053966"/>
              <a:ext cx="1343471" cy="534335"/>
            </a:xfrm>
            <a:prstGeom prst="rect">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25" name="矩形 224"/>
            <p:cNvSpPr/>
            <p:nvPr/>
          </p:nvSpPr>
          <p:spPr>
            <a:xfrm>
              <a:off x="9501568" y="5053028"/>
              <a:ext cx="990596" cy="534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227" name="文本框 226"/>
            <p:cNvSpPr txBox="1"/>
            <p:nvPr/>
          </p:nvSpPr>
          <p:spPr>
            <a:xfrm>
              <a:off x="9475196" y="5053483"/>
              <a:ext cx="1030514" cy="52322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05</a:t>
              </a:r>
              <a:endParaRPr lang="zh-CN" altLang="en-US" sz="2800" dirty="0">
                <a:solidFill>
                  <a:schemeClr val="accent1">
                    <a:lumMod val="50000"/>
                  </a:schemeClr>
                </a:solidFill>
                <a:latin typeface="Impact" panose="020B0806030902050204" pitchFamily="34" charset="0"/>
              </a:endParaRPr>
            </a:p>
          </p:txBody>
        </p:sp>
      </p:grpSp>
      <p:grpSp>
        <p:nvGrpSpPr>
          <p:cNvPr id="230" name="组合 229"/>
          <p:cNvGrpSpPr/>
          <p:nvPr/>
        </p:nvGrpSpPr>
        <p:grpSpPr>
          <a:xfrm>
            <a:off x="1851058" y="986114"/>
            <a:ext cx="7807300" cy="5013642"/>
            <a:chOff x="1807342" y="1054695"/>
            <a:chExt cx="7807300" cy="5013642"/>
          </a:xfrm>
        </p:grpSpPr>
        <p:sp>
          <p:nvSpPr>
            <p:cNvPr id="231" name="圆角矩形 230"/>
            <p:cNvSpPr/>
            <p:nvPr/>
          </p:nvSpPr>
          <p:spPr>
            <a:xfrm>
              <a:off x="1807342" y="1054697"/>
              <a:ext cx="7807300" cy="5013640"/>
            </a:xfrm>
            <a:prstGeom prst="roundRect">
              <a:avLst>
                <a:gd name="adj" fmla="val 1621"/>
              </a:avLst>
            </a:prstGeom>
            <a:solidFill>
              <a:schemeClr val="bg1">
                <a:lumMod val="65000"/>
              </a:schemeClr>
            </a:solidFill>
            <a:ln>
              <a:noFill/>
            </a:ln>
            <a:effectLst>
              <a:outerShdw blurRad="381000" dist="127000" dir="2700000" algn="tl" rotWithShape="0">
                <a:prstClr val="black">
                  <a:alpha val="40000"/>
                </a:prstClr>
              </a:outerShdw>
            </a:effectLst>
            <a:scene3d>
              <a:camera prst="orthographicFront"/>
              <a:lightRig rig="threePt" dir="t">
                <a:rot lat="0" lon="0" rev="0"/>
              </a:lightRig>
            </a:scene3d>
            <a:sp3d prstMaterial="softEdge">
              <a:bevelT w="254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梯形 231"/>
            <p:cNvSpPr/>
            <p:nvPr/>
          </p:nvSpPr>
          <p:spPr>
            <a:xfrm rot="16200000">
              <a:off x="-491666" y="3498542"/>
              <a:ext cx="5013640" cy="125950"/>
            </a:xfrm>
            <a:prstGeom prst="trapezoid">
              <a:avLst>
                <a:gd name="adj" fmla="val 37500"/>
              </a:avLst>
            </a:prstGeom>
            <a:gradFill>
              <a:gsLst>
                <a:gs pos="50000">
                  <a:srgbClr val="F3F3F3"/>
                </a:gs>
                <a:gs pos="26000">
                  <a:schemeClr val="bg1"/>
                </a:gs>
                <a:gs pos="0">
                  <a:srgbClr val="EEEEEE"/>
                </a:gs>
                <a:gs pos="75000">
                  <a:srgbClr val="E2E2E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梯形 232"/>
            <p:cNvSpPr/>
            <p:nvPr/>
          </p:nvSpPr>
          <p:spPr>
            <a:xfrm rot="5400000" flipH="1">
              <a:off x="6902026" y="3498542"/>
              <a:ext cx="5013640" cy="125950"/>
            </a:xfrm>
            <a:prstGeom prst="trapezoid">
              <a:avLst>
                <a:gd name="adj" fmla="val 37500"/>
              </a:avLst>
            </a:prstGeom>
            <a:gradFill>
              <a:gsLst>
                <a:gs pos="50000">
                  <a:srgbClr val="F3F3F3"/>
                </a:gs>
                <a:gs pos="26000">
                  <a:schemeClr val="bg1"/>
                </a:gs>
                <a:gs pos="0">
                  <a:srgbClr val="EEEEEE"/>
                </a:gs>
                <a:gs pos="75000">
                  <a:srgbClr val="E2E2E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a:off x="2076114" y="1054697"/>
              <a:ext cx="7269757" cy="5013640"/>
            </a:xfrm>
            <a:prstGeom prst="rect">
              <a:avLst/>
            </a:prstGeom>
            <a:gradFill>
              <a:gsLst>
                <a:gs pos="89000">
                  <a:srgbClr val="F7F7F7"/>
                </a:gs>
                <a:gs pos="74000">
                  <a:srgbClr val="EEEEEE"/>
                </a:gs>
                <a:gs pos="57000">
                  <a:srgbClr val="FBFBFB"/>
                </a:gs>
                <a:gs pos="47000">
                  <a:srgbClr val="EAEAEA"/>
                </a:gs>
                <a:gs pos="29000">
                  <a:srgbClr val="FBFBFB"/>
                </a:gs>
                <a:gs pos="15000">
                  <a:srgbClr val="F7F7F7"/>
                </a:gs>
                <a:gs pos="0">
                  <a:srgbClr val="F7F7F7"/>
                </a:gs>
                <a:gs pos="100000">
                  <a:srgbClr val="F5F5F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a:off x="5752045" y="1054695"/>
              <a:ext cx="308198" cy="5013642"/>
            </a:xfrm>
            <a:prstGeom prst="rect">
              <a:avLst/>
            </a:prstGeom>
            <a:gradFill>
              <a:gsLst>
                <a:gs pos="100000">
                  <a:srgbClr val="F7F7F7">
                    <a:alpha val="0"/>
                  </a:srgbClr>
                </a:gs>
                <a:gs pos="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任意多边形 235"/>
            <p:cNvSpPr/>
            <p:nvPr/>
          </p:nvSpPr>
          <p:spPr>
            <a:xfrm rot="5400000" flipH="1">
              <a:off x="6852831" y="3546064"/>
              <a:ext cx="5013640" cy="30906"/>
            </a:xfrm>
            <a:custGeom>
              <a:avLst/>
              <a:gdLst>
                <a:gd name="connsiteX0" fmla="*/ 5013640 w 5013640"/>
                <a:gd name="connsiteY0" fmla="*/ 54754 h 54754"/>
                <a:gd name="connsiteX1" fmla="*/ 4993107 w 5013640"/>
                <a:gd name="connsiteY1" fmla="*/ 0 h 54754"/>
                <a:gd name="connsiteX2" fmla="*/ 20533 w 5013640"/>
                <a:gd name="connsiteY2" fmla="*/ 0 h 54754"/>
                <a:gd name="connsiteX3" fmla="*/ 0 w 5013640"/>
                <a:gd name="connsiteY3" fmla="*/ 54754 h 54754"/>
              </a:gdLst>
              <a:ahLst/>
              <a:cxnLst>
                <a:cxn ang="0">
                  <a:pos x="connsiteX0" y="connsiteY0"/>
                </a:cxn>
                <a:cxn ang="0">
                  <a:pos x="connsiteX1" y="connsiteY1"/>
                </a:cxn>
                <a:cxn ang="0">
                  <a:pos x="connsiteX2" y="connsiteY2"/>
                </a:cxn>
                <a:cxn ang="0">
                  <a:pos x="connsiteX3" y="connsiteY3"/>
                </a:cxn>
              </a:cxnLst>
              <a:rect l="l" t="t" r="r" b="b"/>
              <a:pathLst>
                <a:path w="5013640" h="54754">
                  <a:moveTo>
                    <a:pt x="5013640" y="54754"/>
                  </a:moveTo>
                  <a:lnTo>
                    <a:pt x="4993107" y="0"/>
                  </a:lnTo>
                  <a:lnTo>
                    <a:pt x="20533" y="0"/>
                  </a:lnTo>
                  <a:lnTo>
                    <a:pt x="0" y="54754"/>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6372549" y="1554705"/>
            <a:ext cx="2686640" cy="442795"/>
            <a:chOff x="6372549" y="1554705"/>
            <a:chExt cx="2686640" cy="442795"/>
          </a:xfrm>
        </p:grpSpPr>
        <p:sp>
          <p:nvSpPr>
            <p:cNvPr id="289" name="文本框 288"/>
            <p:cNvSpPr txBox="1"/>
            <p:nvPr/>
          </p:nvSpPr>
          <p:spPr>
            <a:xfrm>
              <a:off x="7136066" y="1597390"/>
              <a:ext cx="1923123" cy="400110"/>
            </a:xfrm>
            <a:prstGeom prst="rect">
              <a:avLst/>
            </a:prstGeom>
            <a:noFill/>
          </p:spPr>
          <p:txBody>
            <a:bodyPr wrap="squar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绪论</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07" name="组合 306"/>
            <p:cNvGrpSpPr/>
            <p:nvPr/>
          </p:nvGrpSpPr>
          <p:grpSpPr>
            <a:xfrm>
              <a:off x="6372549" y="1554705"/>
              <a:ext cx="351268" cy="417412"/>
              <a:chOff x="3196143" y="821604"/>
              <a:chExt cx="896937" cy="1000125"/>
            </a:xfrm>
            <a:solidFill>
              <a:schemeClr val="tx1">
                <a:lumMod val="65000"/>
                <a:lumOff val="35000"/>
              </a:schemeClr>
            </a:solidFill>
          </p:grpSpPr>
          <p:sp>
            <p:nvSpPr>
              <p:cNvPr id="308" name="Rectangle 22"/>
              <p:cNvSpPr>
                <a:spLocks noChangeArrowheads="1"/>
              </p:cNvSpPr>
              <p:nvPr/>
            </p:nvSpPr>
            <p:spPr bwMode="auto">
              <a:xfrm>
                <a:off x="3545393" y="1172442"/>
                <a:ext cx="450850" cy="4127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309" name="Rectangle 23"/>
              <p:cNvSpPr>
                <a:spLocks noChangeArrowheads="1"/>
              </p:cNvSpPr>
              <p:nvPr/>
            </p:nvSpPr>
            <p:spPr bwMode="auto">
              <a:xfrm>
                <a:off x="3548568" y="1277217"/>
                <a:ext cx="450850" cy="4127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310" name="Freeform 24"/>
              <p:cNvSpPr/>
              <p:nvPr/>
            </p:nvSpPr>
            <p:spPr bwMode="auto">
              <a:xfrm>
                <a:off x="3454905" y="1059729"/>
                <a:ext cx="638175" cy="762000"/>
              </a:xfrm>
              <a:custGeom>
                <a:avLst/>
                <a:gdLst>
                  <a:gd name="T0" fmla="*/ 0 w 402"/>
                  <a:gd name="T1" fmla="*/ 0 h 480"/>
                  <a:gd name="T2" fmla="*/ 0 w 402"/>
                  <a:gd name="T3" fmla="*/ 14 h 480"/>
                  <a:gd name="T4" fmla="*/ 38 w 402"/>
                  <a:gd name="T5" fmla="*/ 106 h 480"/>
                  <a:gd name="T6" fmla="*/ 38 w 402"/>
                  <a:gd name="T7" fmla="*/ 37 h 480"/>
                  <a:gd name="T8" fmla="*/ 365 w 402"/>
                  <a:gd name="T9" fmla="*/ 37 h 480"/>
                  <a:gd name="T10" fmla="*/ 365 w 402"/>
                  <a:gd name="T11" fmla="*/ 442 h 480"/>
                  <a:gd name="T12" fmla="*/ 111 w 402"/>
                  <a:gd name="T13" fmla="*/ 442 h 480"/>
                  <a:gd name="T14" fmla="*/ 111 w 402"/>
                  <a:gd name="T15" fmla="*/ 445 h 480"/>
                  <a:gd name="T16" fmla="*/ 109 w 402"/>
                  <a:gd name="T17" fmla="*/ 442 h 480"/>
                  <a:gd name="T18" fmla="*/ 38 w 402"/>
                  <a:gd name="T19" fmla="*/ 442 h 480"/>
                  <a:gd name="T20" fmla="*/ 38 w 402"/>
                  <a:gd name="T21" fmla="*/ 374 h 480"/>
                  <a:gd name="T22" fmla="*/ 7 w 402"/>
                  <a:gd name="T23" fmla="*/ 345 h 480"/>
                  <a:gd name="T24" fmla="*/ 7 w 402"/>
                  <a:gd name="T25" fmla="*/ 345 h 480"/>
                  <a:gd name="T26" fmla="*/ 5 w 402"/>
                  <a:gd name="T27" fmla="*/ 343 h 480"/>
                  <a:gd name="T28" fmla="*/ 0 w 402"/>
                  <a:gd name="T29" fmla="*/ 338 h 480"/>
                  <a:gd name="T30" fmla="*/ 0 w 402"/>
                  <a:gd name="T31" fmla="*/ 480 h 480"/>
                  <a:gd name="T32" fmla="*/ 402 w 402"/>
                  <a:gd name="T33" fmla="*/ 480 h 480"/>
                  <a:gd name="T34" fmla="*/ 402 w 402"/>
                  <a:gd name="T35" fmla="*/ 0 h 480"/>
                  <a:gd name="T36" fmla="*/ 0 w 402"/>
                  <a:gd name="T3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480">
                    <a:moveTo>
                      <a:pt x="0" y="0"/>
                    </a:moveTo>
                    <a:lnTo>
                      <a:pt x="0" y="14"/>
                    </a:lnTo>
                    <a:lnTo>
                      <a:pt x="38" y="106"/>
                    </a:lnTo>
                    <a:lnTo>
                      <a:pt x="38" y="37"/>
                    </a:lnTo>
                    <a:lnTo>
                      <a:pt x="365" y="37"/>
                    </a:lnTo>
                    <a:lnTo>
                      <a:pt x="365" y="442"/>
                    </a:lnTo>
                    <a:lnTo>
                      <a:pt x="111" y="442"/>
                    </a:lnTo>
                    <a:lnTo>
                      <a:pt x="111" y="445"/>
                    </a:lnTo>
                    <a:lnTo>
                      <a:pt x="109" y="442"/>
                    </a:lnTo>
                    <a:lnTo>
                      <a:pt x="38" y="442"/>
                    </a:lnTo>
                    <a:lnTo>
                      <a:pt x="38" y="374"/>
                    </a:lnTo>
                    <a:lnTo>
                      <a:pt x="7" y="345"/>
                    </a:lnTo>
                    <a:lnTo>
                      <a:pt x="7" y="345"/>
                    </a:lnTo>
                    <a:lnTo>
                      <a:pt x="5" y="343"/>
                    </a:lnTo>
                    <a:lnTo>
                      <a:pt x="0" y="338"/>
                    </a:lnTo>
                    <a:lnTo>
                      <a:pt x="0" y="480"/>
                    </a:lnTo>
                    <a:lnTo>
                      <a:pt x="402" y="480"/>
                    </a:lnTo>
                    <a:lnTo>
                      <a:pt x="402"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311" name="Freeform 25"/>
              <p:cNvSpPr/>
              <p:nvPr/>
            </p:nvSpPr>
            <p:spPr bwMode="auto">
              <a:xfrm>
                <a:off x="3572380" y="1370879"/>
                <a:ext cx="423863" cy="41275"/>
              </a:xfrm>
              <a:custGeom>
                <a:avLst/>
                <a:gdLst>
                  <a:gd name="T0" fmla="*/ 0 w 267"/>
                  <a:gd name="T1" fmla="*/ 0 h 26"/>
                  <a:gd name="T2" fmla="*/ 11 w 267"/>
                  <a:gd name="T3" fmla="*/ 26 h 26"/>
                  <a:gd name="T4" fmla="*/ 267 w 267"/>
                  <a:gd name="T5" fmla="*/ 26 h 26"/>
                  <a:gd name="T6" fmla="*/ 267 w 267"/>
                  <a:gd name="T7" fmla="*/ 0 h 26"/>
                  <a:gd name="T8" fmla="*/ 0 w 267"/>
                  <a:gd name="T9" fmla="*/ 0 h 26"/>
                </a:gdLst>
                <a:ahLst/>
                <a:cxnLst>
                  <a:cxn ang="0">
                    <a:pos x="T0" y="T1"/>
                  </a:cxn>
                  <a:cxn ang="0">
                    <a:pos x="T2" y="T3"/>
                  </a:cxn>
                  <a:cxn ang="0">
                    <a:pos x="T4" y="T5"/>
                  </a:cxn>
                  <a:cxn ang="0">
                    <a:pos x="T6" y="T7"/>
                  </a:cxn>
                  <a:cxn ang="0">
                    <a:pos x="T8" y="T9"/>
                  </a:cxn>
                </a:cxnLst>
                <a:rect l="0" t="0" r="r" b="b"/>
                <a:pathLst>
                  <a:path w="267" h="26">
                    <a:moveTo>
                      <a:pt x="0" y="0"/>
                    </a:moveTo>
                    <a:lnTo>
                      <a:pt x="11" y="26"/>
                    </a:lnTo>
                    <a:lnTo>
                      <a:pt x="267" y="26"/>
                    </a:lnTo>
                    <a:lnTo>
                      <a:pt x="267"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312" name="Freeform 26"/>
              <p:cNvSpPr/>
              <p:nvPr/>
            </p:nvSpPr>
            <p:spPr bwMode="auto">
              <a:xfrm>
                <a:off x="3616830" y="1475654"/>
                <a:ext cx="387350" cy="41275"/>
              </a:xfrm>
              <a:custGeom>
                <a:avLst/>
                <a:gdLst>
                  <a:gd name="T0" fmla="*/ 14 w 244"/>
                  <a:gd name="T1" fmla="*/ 26 h 26"/>
                  <a:gd name="T2" fmla="*/ 244 w 244"/>
                  <a:gd name="T3" fmla="*/ 26 h 26"/>
                  <a:gd name="T4" fmla="*/ 244 w 244"/>
                  <a:gd name="T5" fmla="*/ 0 h 26"/>
                  <a:gd name="T6" fmla="*/ 0 w 244"/>
                  <a:gd name="T7" fmla="*/ 0 h 26"/>
                  <a:gd name="T8" fmla="*/ 14 w 244"/>
                  <a:gd name="T9" fmla="*/ 26 h 26"/>
                </a:gdLst>
                <a:ahLst/>
                <a:cxnLst>
                  <a:cxn ang="0">
                    <a:pos x="T0" y="T1"/>
                  </a:cxn>
                  <a:cxn ang="0">
                    <a:pos x="T2" y="T3"/>
                  </a:cxn>
                  <a:cxn ang="0">
                    <a:pos x="T4" y="T5"/>
                  </a:cxn>
                  <a:cxn ang="0">
                    <a:pos x="T6" y="T7"/>
                  </a:cxn>
                  <a:cxn ang="0">
                    <a:pos x="T8" y="T9"/>
                  </a:cxn>
                </a:cxnLst>
                <a:rect l="0" t="0" r="r" b="b"/>
                <a:pathLst>
                  <a:path w="244" h="26">
                    <a:moveTo>
                      <a:pt x="14" y="26"/>
                    </a:moveTo>
                    <a:lnTo>
                      <a:pt x="244" y="26"/>
                    </a:lnTo>
                    <a:lnTo>
                      <a:pt x="244" y="0"/>
                    </a:lnTo>
                    <a:lnTo>
                      <a:pt x="0" y="0"/>
                    </a:lnTo>
                    <a:lnTo>
                      <a:pt x="14"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313" name="Freeform 27"/>
              <p:cNvSpPr/>
              <p:nvPr/>
            </p:nvSpPr>
            <p:spPr bwMode="auto">
              <a:xfrm>
                <a:off x="3635880" y="1559792"/>
                <a:ext cx="363538" cy="41275"/>
              </a:xfrm>
              <a:custGeom>
                <a:avLst/>
                <a:gdLst>
                  <a:gd name="T0" fmla="*/ 2 w 229"/>
                  <a:gd name="T1" fmla="*/ 0 h 26"/>
                  <a:gd name="T2" fmla="*/ 0 w 229"/>
                  <a:gd name="T3" fmla="*/ 26 h 26"/>
                  <a:gd name="T4" fmla="*/ 229 w 229"/>
                  <a:gd name="T5" fmla="*/ 26 h 26"/>
                  <a:gd name="T6" fmla="*/ 229 w 229"/>
                  <a:gd name="T7" fmla="*/ 0 h 26"/>
                  <a:gd name="T8" fmla="*/ 2 w 229"/>
                  <a:gd name="T9" fmla="*/ 0 h 26"/>
                </a:gdLst>
                <a:ahLst/>
                <a:cxnLst>
                  <a:cxn ang="0">
                    <a:pos x="T0" y="T1"/>
                  </a:cxn>
                  <a:cxn ang="0">
                    <a:pos x="T2" y="T3"/>
                  </a:cxn>
                  <a:cxn ang="0">
                    <a:pos x="T4" y="T5"/>
                  </a:cxn>
                  <a:cxn ang="0">
                    <a:pos x="T6" y="T7"/>
                  </a:cxn>
                  <a:cxn ang="0">
                    <a:pos x="T8" y="T9"/>
                  </a:cxn>
                </a:cxnLst>
                <a:rect l="0" t="0" r="r" b="b"/>
                <a:pathLst>
                  <a:path w="229" h="26">
                    <a:moveTo>
                      <a:pt x="2" y="0"/>
                    </a:moveTo>
                    <a:lnTo>
                      <a:pt x="0" y="26"/>
                    </a:lnTo>
                    <a:lnTo>
                      <a:pt x="229" y="26"/>
                    </a:lnTo>
                    <a:lnTo>
                      <a:pt x="229" y="0"/>
                    </a:lnTo>
                    <a:lnTo>
                      <a:pt x="2" y="0"/>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314" name="Freeform 28"/>
              <p:cNvSpPr/>
              <p:nvPr/>
            </p:nvSpPr>
            <p:spPr bwMode="auto">
              <a:xfrm>
                <a:off x="3477130" y="1535979"/>
                <a:ext cx="142875" cy="188913"/>
              </a:xfrm>
              <a:custGeom>
                <a:avLst/>
                <a:gdLst>
                  <a:gd name="T0" fmla="*/ 86 w 90"/>
                  <a:gd name="T1" fmla="*/ 119 h 119"/>
                  <a:gd name="T2" fmla="*/ 90 w 90"/>
                  <a:gd name="T3" fmla="*/ 0 h 119"/>
                  <a:gd name="T4" fmla="*/ 0 w 90"/>
                  <a:gd name="T5" fmla="*/ 36 h 119"/>
                  <a:gd name="T6" fmla="*/ 86 w 90"/>
                  <a:gd name="T7" fmla="*/ 119 h 119"/>
                </a:gdLst>
                <a:ahLst/>
                <a:cxnLst>
                  <a:cxn ang="0">
                    <a:pos x="T0" y="T1"/>
                  </a:cxn>
                  <a:cxn ang="0">
                    <a:pos x="T2" y="T3"/>
                  </a:cxn>
                  <a:cxn ang="0">
                    <a:pos x="T4" y="T5"/>
                  </a:cxn>
                  <a:cxn ang="0">
                    <a:pos x="T6" y="T7"/>
                  </a:cxn>
                </a:cxnLst>
                <a:rect l="0" t="0" r="r" b="b"/>
                <a:pathLst>
                  <a:path w="90" h="119">
                    <a:moveTo>
                      <a:pt x="86" y="119"/>
                    </a:moveTo>
                    <a:lnTo>
                      <a:pt x="90" y="0"/>
                    </a:lnTo>
                    <a:lnTo>
                      <a:pt x="0" y="36"/>
                    </a:lnTo>
                    <a:lnTo>
                      <a:pt x="86" y="119"/>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315" name="Freeform 29"/>
              <p:cNvSpPr/>
              <p:nvPr/>
            </p:nvSpPr>
            <p:spPr bwMode="auto">
              <a:xfrm>
                <a:off x="3196143" y="821604"/>
                <a:ext cx="180975" cy="173038"/>
              </a:xfrm>
              <a:custGeom>
                <a:avLst/>
                <a:gdLst>
                  <a:gd name="T0" fmla="*/ 40 w 48"/>
                  <a:gd name="T1" fmla="*/ 12 h 46"/>
                  <a:gd name="T2" fmla="*/ 20 w 48"/>
                  <a:gd name="T3" fmla="*/ 4 h 46"/>
                  <a:gd name="T4" fmla="*/ 11 w 48"/>
                  <a:gd name="T5" fmla="*/ 7 h 46"/>
                  <a:gd name="T6" fmla="*/ 3 w 48"/>
                  <a:gd name="T7" fmla="*/ 28 h 46"/>
                  <a:gd name="T8" fmla="*/ 10 w 48"/>
                  <a:gd name="T9" fmla="*/ 46 h 46"/>
                  <a:gd name="T10" fmla="*/ 48 w 48"/>
                  <a:gd name="T11" fmla="*/ 31 h 46"/>
                  <a:gd name="T12" fmla="*/ 40 w 48"/>
                  <a:gd name="T13" fmla="*/ 12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0" y="12"/>
                    </a:moveTo>
                    <a:cubicBezTo>
                      <a:pt x="37" y="4"/>
                      <a:pt x="28" y="0"/>
                      <a:pt x="20" y="4"/>
                    </a:cubicBezTo>
                    <a:cubicBezTo>
                      <a:pt x="11" y="7"/>
                      <a:pt x="11" y="7"/>
                      <a:pt x="11" y="7"/>
                    </a:cubicBezTo>
                    <a:cubicBezTo>
                      <a:pt x="3" y="11"/>
                      <a:pt x="0" y="20"/>
                      <a:pt x="3" y="28"/>
                    </a:cubicBezTo>
                    <a:cubicBezTo>
                      <a:pt x="10" y="46"/>
                      <a:pt x="10" y="46"/>
                      <a:pt x="10" y="46"/>
                    </a:cubicBezTo>
                    <a:cubicBezTo>
                      <a:pt x="48" y="31"/>
                      <a:pt x="48" y="31"/>
                      <a:pt x="48" y="31"/>
                    </a:cubicBezTo>
                    <a:lnTo>
                      <a:pt x="40" y="12"/>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316" name="Freeform 30"/>
              <p:cNvSpPr/>
              <p:nvPr/>
            </p:nvSpPr>
            <p:spPr bwMode="auto">
              <a:xfrm>
                <a:off x="3631118" y="1664567"/>
                <a:ext cx="373063" cy="41275"/>
              </a:xfrm>
              <a:custGeom>
                <a:avLst/>
                <a:gdLst>
                  <a:gd name="T0" fmla="*/ 0 w 235"/>
                  <a:gd name="T1" fmla="*/ 26 h 26"/>
                  <a:gd name="T2" fmla="*/ 235 w 235"/>
                  <a:gd name="T3" fmla="*/ 26 h 26"/>
                  <a:gd name="T4" fmla="*/ 235 w 235"/>
                  <a:gd name="T5" fmla="*/ 0 h 26"/>
                  <a:gd name="T6" fmla="*/ 3 w 235"/>
                  <a:gd name="T7" fmla="*/ 0 h 26"/>
                  <a:gd name="T8" fmla="*/ 0 w 235"/>
                  <a:gd name="T9" fmla="*/ 26 h 26"/>
                </a:gdLst>
                <a:ahLst/>
                <a:cxnLst>
                  <a:cxn ang="0">
                    <a:pos x="T0" y="T1"/>
                  </a:cxn>
                  <a:cxn ang="0">
                    <a:pos x="T2" y="T3"/>
                  </a:cxn>
                  <a:cxn ang="0">
                    <a:pos x="T4" y="T5"/>
                  </a:cxn>
                  <a:cxn ang="0">
                    <a:pos x="T6" y="T7"/>
                  </a:cxn>
                  <a:cxn ang="0">
                    <a:pos x="T8" y="T9"/>
                  </a:cxn>
                </a:cxnLst>
                <a:rect l="0" t="0" r="r" b="b"/>
                <a:pathLst>
                  <a:path w="235" h="26">
                    <a:moveTo>
                      <a:pt x="0" y="26"/>
                    </a:moveTo>
                    <a:lnTo>
                      <a:pt x="235" y="26"/>
                    </a:lnTo>
                    <a:lnTo>
                      <a:pt x="235" y="0"/>
                    </a:lnTo>
                    <a:lnTo>
                      <a:pt x="3" y="0"/>
                    </a:lnTo>
                    <a:lnTo>
                      <a:pt x="0"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317" name="Freeform 31"/>
              <p:cNvSpPr>
                <a:spLocks noEditPoints="1"/>
              </p:cNvSpPr>
              <p:nvPr/>
            </p:nvSpPr>
            <p:spPr bwMode="auto">
              <a:xfrm>
                <a:off x="3240593" y="953367"/>
                <a:ext cx="376238" cy="631825"/>
              </a:xfrm>
              <a:custGeom>
                <a:avLst/>
                <a:gdLst>
                  <a:gd name="T0" fmla="*/ 100 w 100"/>
                  <a:gd name="T1" fmla="*/ 152 h 168"/>
                  <a:gd name="T2" fmla="*/ 38 w 100"/>
                  <a:gd name="T3" fmla="*/ 0 h 168"/>
                  <a:gd name="T4" fmla="*/ 0 w 100"/>
                  <a:gd name="T5" fmla="*/ 15 h 168"/>
                  <a:gd name="T6" fmla="*/ 62 w 100"/>
                  <a:gd name="T7" fmla="*/ 168 h 168"/>
                  <a:gd name="T8" fmla="*/ 100 w 100"/>
                  <a:gd name="T9" fmla="*/ 152 h 168"/>
                  <a:gd name="T10" fmla="*/ 34 w 100"/>
                  <a:gd name="T11" fmla="*/ 6 h 168"/>
                  <a:gd name="T12" fmla="*/ 75 w 100"/>
                  <a:gd name="T13" fmla="*/ 107 h 168"/>
                  <a:gd name="T14" fmla="*/ 73 w 100"/>
                  <a:gd name="T15" fmla="*/ 115 h 168"/>
                  <a:gd name="T16" fmla="*/ 67 w 100"/>
                  <a:gd name="T17" fmla="*/ 111 h 168"/>
                  <a:gd name="T18" fmla="*/ 25 w 100"/>
                  <a:gd name="T19" fmla="*/ 10 h 168"/>
                  <a:gd name="T20" fmla="*/ 34 w 100"/>
                  <a:gd name="T21" fmla="*/ 6 h 168"/>
                  <a:gd name="T22" fmla="*/ 56 w 100"/>
                  <a:gd name="T23" fmla="*/ 122 h 168"/>
                  <a:gd name="T24" fmla="*/ 50 w 100"/>
                  <a:gd name="T25" fmla="*/ 118 h 168"/>
                  <a:gd name="T26" fmla="*/ 9 w 100"/>
                  <a:gd name="T27" fmla="*/ 16 h 168"/>
                  <a:gd name="T28" fmla="*/ 17 w 100"/>
                  <a:gd name="T29" fmla="*/ 13 h 168"/>
                  <a:gd name="T30" fmla="*/ 58 w 100"/>
                  <a:gd name="T31" fmla="*/ 114 h 168"/>
                  <a:gd name="T32" fmla="*/ 56 w 100"/>
                  <a:gd name="T33"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68">
                    <a:moveTo>
                      <a:pt x="100" y="152"/>
                    </a:moveTo>
                    <a:cubicBezTo>
                      <a:pt x="38" y="0"/>
                      <a:pt x="38" y="0"/>
                      <a:pt x="38" y="0"/>
                    </a:cubicBezTo>
                    <a:cubicBezTo>
                      <a:pt x="0" y="15"/>
                      <a:pt x="0" y="15"/>
                      <a:pt x="0" y="15"/>
                    </a:cubicBezTo>
                    <a:cubicBezTo>
                      <a:pt x="62" y="168"/>
                      <a:pt x="62" y="168"/>
                      <a:pt x="62" y="168"/>
                    </a:cubicBezTo>
                    <a:lnTo>
                      <a:pt x="100" y="152"/>
                    </a:lnTo>
                    <a:close/>
                    <a:moveTo>
                      <a:pt x="34" y="6"/>
                    </a:moveTo>
                    <a:cubicBezTo>
                      <a:pt x="75" y="107"/>
                      <a:pt x="75" y="107"/>
                      <a:pt x="75" y="107"/>
                    </a:cubicBezTo>
                    <a:cubicBezTo>
                      <a:pt x="76" y="111"/>
                      <a:pt x="76" y="114"/>
                      <a:pt x="73" y="115"/>
                    </a:cubicBezTo>
                    <a:cubicBezTo>
                      <a:pt x="71" y="116"/>
                      <a:pt x="68" y="114"/>
                      <a:pt x="67" y="111"/>
                    </a:cubicBezTo>
                    <a:cubicBezTo>
                      <a:pt x="25" y="10"/>
                      <a:pt x="25" y="10"/>
                      <a:pt x="25" y="10"/>
                    </a:cubicBezTo>
                    <a:lnTo>
                      <a:pt x="34" y="6"/>
                    </a:lnTo>
                    <a:close/>
                    <a:moveTo>
                      <a:pt x="56" y="122"/>
                    </a:moveTo>
                    <a:cubicBezTo>
                      <a:pt x="54" y="123"/>
                      <a:pt x="51" y="121"/>
                      <a:pt x="50" y="118"/>
                    </a:cubicBezTo>
                    <a:cubicBezTo>
                      <a:pt x="9" y="16"/>
                      <a:pt x="9" y="16"/>
                      <a:pt x="9" y="16"/>
                    </a:cubicBezTo>
                    <a:cubicBezTo>
                      <a:pt x="17" y="13"/>
                      <a:pt x="17" y="13"/>
                      <a:pt x="17" y="13"/>
                    </a:cubicBezTo>
                    <a:cubicBezTo>
                      <a:pt x="58" y="114"/>
                      <a:pt x="58" y="114"/>
                      <a:pt x="58" y="114"/>
                    </a:cubicBezTo>
                    <a:cubicBezTo>
                      <a:pt x="60" y="118"/>
                      <a:pt x="59" y="121"/>
                      <a:pt x="56" y="122"/>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grpSp>
      <p:grpSp>
        <p:nvGrpSpPr>
          <p:cNvPr id="2" name="组合 1"/>
          <p:cNvGrpSpPr/>
          <p:nvPr/>
        </p:nvGrpSpPr>
        <p:grpSpPr>
          <a:xfrm>
            <a:off x="2458981" y="3805587"/>
            <a:ext cx="3341591" cy="1272176"/>
            <a:chOff x="2433581" y="4008787"/>
            <a:chExt cx="3341591" cy="1272176"/>
          </a:xfrm>
        </p:grpSpPr>
        <p:sp>
          <p:nvSpPr>
            <p:cNvPr id="269" name="文本框 268"/>
            <p:cNvSpPr txBox="1"/>
            <p:nvPr/>
          </p:nvSpPr>
          <p:spPr>
            <a:xfrm>
              <a:off x="2433581" y="4008787"/>
              <a:ext cx="3324657" cy="830997"/>
            </a:xfrm>
            <a:prstGeom prst="rect">
              <a:avLst/>
            </a:prstGeom>
            <a:noFill/>
          </p:spPr>
          <p:txBody>
            <a:bodyPr wrap="square" rtlCol="0">
              <a:spAutoFit/>
            </a:bodyPr>
            <a:lstStyle/>
            <a:p>
              <a:pPr algn="ctr"/>
              <a:r>
                <a:rPr lang="zh-CN" altLang="en-US" sz="4800" dirty="0">
                  <a:solidFill>
                    <a:schemeClr val="accent1">
                      <a:lumMod val="50000"/>
                    </a:scheme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sym typeface="Arial" panose="020B0604020202020204" pitchFamily="34" charset="0"/>
                </a:rPr>
                <a:t>目录</a:t>
              </a:r>
              <a:endParaRPr lang="zh-CN" altLang="en-US" sz="4800" dirty="0">
                <a:solidFill>
                  <a:schemeClr val="accent1">
                    <a:lumMod val="50000"/>
                  </a:scheme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606" name="文本框 605"/>
            <p:cNvSpPr txBox="1"/>
            <p:nvPr/>
          </p:nvSpPr>
          <p:spPr>
            <a:xfrm>
              <a:off x="2450515" y="4880853"/>
              <a:ext cx="3324657" cy="400110"/>
            </a:xfrm>
            <a:prstGeom prst="rect">
              <a:avLst/>
            </a:prstGeom>
            <a:noFill/>
          </p:spPr>
          <p:txBody>
            <a:bodyPr wrap="square" rtlCol="0">
              <a:spAutoFit/>
            </a:bodyPr>
            <a:lstStyle/>
            <a:p>
              <a:pPr algn="ctr"/>
              <a:r>
                <a:rPr lang="en-US" altLang="zh-CN" sz="2000" dirty="0">
                  <a:solidFill>
                    <a:schemeClr val="accent1">
                      <a:lumMod val="50000"/>
                    </a:scheme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sym typeface="Arial" panose="020B0604020202020204" pitchFamily="34" charset="0"/>
                </a:rPr>
                <a:t>CONTENTS</a:t>
              </a:r>
              <a:endParaRPr lang="zh-CN" altLang="en-US" sz="2000" dirty="0">
                <a:solidFill>
                  <a:schemeClr val="accent1">
                    <a:lumMod val="50000"/>
                  </a:scheme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 name="组合 2"/>
          <p:cNvGrpSpPr/>
          <p:nvPr/>
        </p:nvGrpSpPr>
        <p:grpSpPr>
          <a:xfrm>
            <a:off x="3225799" y="2235199"/>
            <a:ext cx="1854202" cy="1100667"/>
            <a:chOff x="5876951" y="1115115"/>
            <a:chExt cx="494934" cy="280456"/>
          </a:xfrm>
          <a:solidFill>
            <a:schemeClr val="accent1">
              <a:lumMod val="50000"/>
            </a:schemeClr>
          </a:solidFill>
        </p:grpSpPr>
        <p:sp>
          <p:nvSpPr>
            <p:cNvPr id="608" name="Freeform 5"/>
            <p:cNvSpPr>
              <a:spLocks noEditPoints="1"/>
            </p:cNvSpPr>
            <p:nvPr/>
          </p:nvSpPr>
          <p:spPr bwMode="auto">
            <a:xfrm>
              <a:off x="5990647" y="1255175"/>
              <a:ext cx="268553" cy="135346"/>
            </a:xfrm>
            <a:custGeom>
              <a:avLst/>
              <a:gdLst>
                <a:gd name="T0" fmla="*/ 1493 w 1560"/>
                <a:gd name="T1" fmla="*/ 13 h 788"/>
                <a:gd name="T2" fmla="*/ 823 w 1560"/>
                <a:gd name="T3" fmla="*/ 293 h 788"/>
                <a:gd name="T4" fmla="*/ 731 w 1560"/>
                <a:gd name="T5" fmla="*/ 293 h 788"/>
                <a:gd name="T6" fmla="*/ 464 w 1560"/>
                <a:gd name="T7" fmla="*/ 181 h 788"/>
                <a:gd name="T8" fmla="*/ 67 w 1560"/>
                <a:gd name="T9" fmla="*/ 15 h 788"/>
                <a:gd name="T10" fmla="*/ 0 w 1560"/>
                <a:gd name="T11" fmla="*/ 59 h 788"/>
                <a:gd name="T12" fmla="*/ 0 w 1560"/>
                <a:gd name="T13" fmla="*/ 401 h 788"/>
                <a:gd name="T14" fmla="*/ 94 w 1560"/>
                <a:gd name="T15" fmla="*/ 551 h 788"/>
                <a:gd name="T16" fmla="*/ 1560 w 1560"/>
                <a:gd name="T17" fmla="*/ 401 h 788"/>
                <a:gd name="T18" fmla="*/ 1560 w 1560"/>
                <a:gd name="T19" fmla="*/ 57 h 788"/>
                <a:gd name="T20" fmla="*/ 1493 w 1560"/>
                <a:gd name="T21" fmla="*/ 13 h 788"/>
                <a:gd name="T22" fmla="*/ 1493 w 1560"/>
                <a:gd name="T23" fmla="*/ 13 h 788"/>
                <a:gd name="T24" fmla="*/ 1493 w 1560"/>
                <a:gd name="T25" fmla="*/ 1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0" h="788">
                  <a:moveTo>
                    <a:pt x="1493" y="13"/>
                  </a:moveTo>
                  <a:cubicBezTo>
                    <a:pt x="823" y="293"/>
                    <a:pt x="823" y="293"/>
                    <a:pt x="823" y="293"/>
                  </a:cubicBezTo>
                  <a:cubicBezTo>
                    <a:pt x="792" y="306"/>
                    <a:pt x="762" y="306"/>
                    <a:pt x="731" y="293"/>
                  </a:cubicBezTo>
                  <a:cubicBezTo>
                    <a:pt x="464" y="181"/>
                    <a:pt x="464" y="181"/>
                    <a:pt x="464" y="181"/>
                  </a:cubicBezTo>
                  <a:cubicBezTo>
                    <a:pt x="67" y="15"/>
                    <a:pt x="67" y="15"/>
                    <a:pt x="67" y="15"/>
                  </a:cubicBezTo>
                  <a:cubicBezTo>
                    <a:pt x="35" y="2"/>
                    <a:pt x="0" y="25"/>
                    <a:pt x="0" y="59"/>
                  </a:cubicBezTo>
                  <a:cubicBezTo>
                    <a:pt x="0" y="401"/>
                    <a:pt x="0" y="401"/>
                    <a:pt x="0" y="401"/>
                  </a:cubicBezTo>
                  <a:cubicBezTo>
                    <a:pt x="0" y="459"/>
                    <a:pt x="35" y="510"/>
                    <a:pt x="94" y="551"/>
                  </a:cubicBezTo>
                  <a:cubicBezTo>
                    <a:pt x="430" y="788"/>
                    <a:pt x="1560" y="738"/>
                    <a:pt x="1560" y="401"/>
                  </a:cubicBezTo>
                  <a:cubicBezTo>
                    <a:pt x="1560" y="57"/>
                    <a:pt x="1560" y="57"/>
                    <a:pt x="1560" y="57"/>
                  </a:cubicBezTo>
                  <a:cubicBezTo>
                    <a:pt x="1560" y="22"/>
                    <a:pt x="1525" y="0"/>
                    <a:pt x="1493" y="13"/>
                  </a:cubicBezTo>
                  <a:close/>
                  <a:moveTo>
                    <a:pt x="1493" y="13"/>
                  </a:moveTo>
                  <a:cubicBezTo>
                    <a:pt x="1493" y="13"/>
                    <a:pt x="1493" y="13"/>
                    <a:pt x="1493" y="1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chemeClr val="bg1"/>
                </a:solidFill>
                <a:latin typeface="楷体" panose="02010609060101010101" pitchFamily="49" charset="-122"/>
                <a:ea typeface="楷体" panose="02010609060101010101" pitchFamily="49" charset="-122"/>
              </a:endParaRPr>
            </a:p>
          </p:txBody>
        </p:sp>
        <p:sp>
          <p:nvSpPr>
            <p:cNvPr id="609" name="Freeform 6"/>
            <p:cNvSpPr>
              <a:spLocks noEditPoints="1"/>
            </p:cNvSpPr>
            <p:nvPr/>
          </p:nvSpPr>
          <p:spPr bwMode="auto">
            <a:xfrm>
              <a:off x="5876951" y="1115115"/>
              <a:ext cx="494934" cy="280456"/>
            </a:xfrm>
            <a:custGeom>
              <a:avLst/>
              <a:gdLst>
                <a:gd name="T0" fmla="*/ 2829 w 2872"/>
                <a:gd name="T1" fmla="*/ 409 h 1630"/>
                <a:gd name="T2" fmla="*/ 1964 w 2872"/>
                <a:gd name="T3" fmla="*/ 154 h 1630"/>
                <a:gd name="T4" fmla="*/ 1469 w 2872"/>
                <a:gd name="T5" fmla="*/ 7 h 1630"/>
                <a:gd name="T6" fmla="*/ 1402 w 2872"/>
                <a:gd name="T7" fmla="*/ 7 h 1630"/>
                <a:gd name="T8" fmla="*/ 43 w 2872"/>
                <a:gd name="T9" fmla="*/ 409 h 1630"/>
                <a:gd name="T10" fmla="*/ 38 w 2872"/>
                <a:gd name="T11" fmla="*/ 493 h 1630"/>
                <a:gd name="T12" fmla="*/ 279 w 2872"/>
                <a:gd name="T13" fmla="*/ 593 h 1630"/>
                <a:gd name="T14" fmla="*/ 297 w 2872"/>
                <a:gd name="T15" fmla="*/ 621 h 1630"/>
                <a:gd name="T16" fmla="*/ 297 w 2872"/>
                <a:gd name="T17" fmla="*/ 951 h 1630"/>
                <a:gd name="T18" fmla="*/ 291 w 2872"/>
                <a:gd name="T19" fmla="*/ 961 h 1630"/>
                <a:gd name="T20" fmla="*/ 276 w 2872"/>
                <a:gd name="T21" fmla="*/ 961 h 1630"/>
                <a:gd name="T22" fmla="*/ 234 w 2872"/>
                <a:gd name="T23" fmla="*/ 1019 h 1630"/>
                <a:gd name="T24" fmla="*/ 241 w 2872"/>
                <a:gd name="T25" fmla="*/ 1073 h 1630"/>
                <a:gd name="T26" fmla="*/ 238 w 2872"/>
                <a:gd name="T27" fmla="*/ 1078 h 1630"/>
                <a:gd name="T28" fmla="*/ 236 w 2872"/>
                <a:gd name="T29" fmla="*/ 1116 h 1630"/>
                <a:gd name="T30" fmla="*/ 238 w 2872"/>
                <a:gd name="T31" fmla="*/ 1121 h 1630"/>
                <a:gd name="T32" fmla="*/ 253 w 2872"/>
                <a:gd name="T33" fmla="*/ 1588 h 1630"/>
                <a:gd name="T34" fmla="*/ 260 w 2872"/>
                <a:gd name="T35" fmla="*/ 1584 h 1630"/>
                <a:gd name="T36" fmla="*/ 257 w 2872"/>
                <a:gd name="T37" fmla="*/ 1541 h 1630"/>
                <a:gd name="T38" fmla="*/ 269 w 2872"/>
                <a:gd name="T39" fmla="*/ 1531 h 1630"/>
                <a:gd name="T40" fmla="*/ 278 w 2872"/>
                <a:gd name="T41" fmla="*/ 1569 h 1630"/>
                <a:gd name="T42" fmla="*/ 285 w 2872"/>
                <a:gd name="T43" fmla="*/ 1567 h 1630"/>
                <a:gd name="T44" fmla="*/ 288 w 2872"/>
                <a:gd name="T45" fmla="*/ 1508 h 1630"/>
                <a:gd name="T46" fmla="*/ 305 w 2872"/>
                <a:gd name="T47" fmla="*/ 1531 h 1630"/>
                <a:gd name="T48" fmla="*/ 315 w 2872"/>
                <a:gd name="T49" fmla="*/ 1623 h 1630"/>
                <a:gd name="T50" fmla="*/ 323 w 2872"/>
                <a:gd name="T51" fmla="*/ 1625 h 1630"/>
                <a:gd name="T52" fmla="*/ 364 w 2872"/>
                <a:gd name="T53" fmla="*/ 1535 h 1630"/>
                <a:gd name="T54" fmla="*/ 383 w 2872"/>
                <a:gd name="T55" fmla="*/ 1538 h 1630"/>
                <a:gd name="T56" fmla="*/ 377 w 2872"/>
                <a:gd name="T57" fmla="*/ 1582 h 1630"/>
                <a:gd name="T58" fmla="*/ 384 w 2872"/>
                <a:gd name="T59" fmla="*/ 1586 h 1630"/>
                <a:gd name="T60" fmla="*/ 404 w 2872"/>
                <a:gd name="T61" fmla="*/ 1128 h 1630"/>
                <a:gd name="T62" fmla="*/ 406 w 2872"/>
                <a:gd name="T63" fmla="*/ 1123 h 1630"/>
                <a:gd name="T64" fmla="*/ 405 w 2872"/>
                <a:gd name="T65" fmla="*/ 1086 h 1630"/>
                <a:gd name="T66" fmla="*/ 403 w 2872"/>
                <a:gd name="T67" fmla="*/ 1080 h 1630"/>
                <a:gd name="T68" fmla="*/ 414 w 2872"/>
                <a:gd name="T69" fmla="*/ 1022 h 1630"/>
                <a:gd name="T70" fmla="*/ 374 w 2872"/>
                <a:gd name="T71" fmla="*/ 973 h 1630"/>
                <a:gd name="T72" fmla="*/ 358 w 2872"/>
                <a:gd name="T73" fmla="*/ 972 h 1630"/>
                <a:gd name="T74" fmla="*/ 354 w 2872"/>
                <a:gd name="T75" fmla="*/ 964 h 1630"/>
                <a:gd name="T76" fmla="*/ 354 w 2872"/>
                <a:gd name="T77" fmla="*/ 669 h 1630"/>
                <a:gd name="T78" fmla="*/ 395 w 2872"/>
                <a:gd name="T79" fmla="*/ 642 h 1630"/>
                <a:gd name="T80" fmla="*/ 1158 w 2872"/>
                <a:gd name="T81" fmla="*/ 961 h 1630"/>
                <a:gd name="T82" fmla="*/ 1390 w 2872"/>
                <a:gd name="T83" fmla="*/ 1058 h 1630"/>
                <a:gd name="T84" fmla="*/ 1482 w 2872"/>
                <a:gd name="T85" fmla="*/ 1058 h 1630"/>
                <a:gd name="T86" fmla="*/ 2834 w 2872"/>
                <a:gd name="T87" fmla="*/ 493 h 1630"/>
                <a:gd name="T88" fmla="*/ 2829 w 2872"/>
                <a:gd name="T89" fmla="*/ 409 h 1630"/>
                <a:gd name="T90" fmla="*/ 2829 w 2872"/>
                <a:gd name="T91" fmla="*/ 409 h 1630"/>
                <a:gd name="T92" fmla="*/ 2829 w 2872"/>
                <a:gd name="T93" fmla="*/ 409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72" h="1630">
                  <a:moveTo>
                    <a:pt x="2829" y="409"/>
                  </a:moveTo>
                  <a:cubicBezTo>
                    <a:pt x="1964" y="154"/>
                    <a:pt x="1964" y="154"/>
                    <a:pt x="1964" y="154"/>
                  </a:cubicBezTo>
                  <a:cubicBezTo>
                    <a:pt x="1469" y="7"/>
                    <a:pt x="1469" y="7"/>
                    <a:pt x="1469" y="7"/>
                  </a:cubicBezTo>
                  <a:cubicBezTo>
                    <a:pt x="1447" y="0"/>
                    <a:pt x="1425" y="0"/>
                    <a:pt x="1402" y="7"/>
                  </a:cubicBezTo>
                  <a:cubicBezTo>
                    <a:pt x="43" y="409"/>
                    <a:pt x="43" y="409"/>
                    <a:pt x="43" y="409"/>
                  </a:cubicBezTo>
                  <a:cubicBezTo>
                    <a:pt x="2" y="421"/>
                    <a:pt x="0" y="477"/>
                    <a:pt x="38" y="493"/>
                  </a:cubicBezTo>
                  <a:cubicBezTo>
                    <a:pt x="279" y="593"/>
                    <a:pt x="279" y="593"/>
                    <a:pt x="279" y="593"/>
                  </a:cubicBezTo>
                  <a:cubicBezTo>
                    <a:pt x="290" y="598"/>
                    <a:pt x="297" y="608"/>
                    <a:pt x="297" y="621"/>
                  </a:cubicBezTo>
                  <a:cubicBezTo>
                    <a:pt x="297" y="951"/>
                    <a:pt x="297" y="951"/>
                    <a:pt x="297" y="951"/>
                  </a:cubicBezTo>
                  <a:cubicBezTo>
                    <a:pt x="297" y="956"/>
                    <a:pt x="295" y="960"/>
                    <a:pt x="291" y="961"/>
                  </a:cubicBezTo>
                  <a:cubicBezTo>
                    <a:pt x="284" y="964"/>
                    <a:pt x="283" y="964"/>
                    <a:pt x="276" y="961"/>
                  </a:cubicBezTo>
                  <a:cubicBezTo>
                    <a:pt x="244" y="945"/>
                    <a:pt x="234" y="998"/>
                    <a:pt x="234" y="1019"/>
                  </a:cubicBezTo>
                  <a:cubicBezTo>
                    <a:pt x="233" y="1038"/>
                    <a:pt x="236" y="1056"/>
                    <a:pt x="241" y="1073"/>
                  </a:cubicBezTo>
                  <a:cubicBezTo>
                    <a:pt x="242" y="1076"/>
                    <a:pt x="241" y="1078"/>
                    <a:pt x="238" y="1078"/>
                  </a:cubicBezTo>
                  <a:cubicBezTo>
                    <a:pt x="216" y="1080"/>
                    <a:pt x="214" y="1111"/>
                    <a:pt x="236" y="1116"/>
                  </a:cubicBezTo>
                  <a:cubicBezTo>
                    <a:pt x="239" y="1116"/>
                    <a:pt x="240" y="1119"/>
                    <a:pt x="238" y="1121"/>
                  </a:cubicBezTo>
                  <a:cubicBezTo>
                    <a:pt x="121" y="1295"/>
                    <a:pt x="125" y="1474"/>
                    <a:pt x="253" y="1588"/>
                  </a:cubicBezTo>
                  <a:cubicBezTo>
                    <a:pt x="257" y="1592"/>
                    <a:pt x="260" y="1590"/>
                    <a:pt x="260" y="1584"/>
                  </a:cubicBezTo>
                  <a:cubicBezTo>
                    <a:pt x="258" y="1569"/>
                    <a:pt x="257" y="1555"/>
                    <a:pt x="257" y="1541"/>
                  </a:cubicBezTo>
                  <a:cubicBezTo>
                    <a:pt x="255" y="1499"/>
                    <a:pt x="262" y="1503"/>
                    <a:pt x="269" y="1531"/>
                  </a:cubicBezTo>
                  <a:cubicBezTo>
                    <a:pt x="272" y="1544"/>
                    <a:pt x="275" y="1556"/>
                    <a:pt x="278" y="1569"/>
                  </a:cubicBezTo>
                  <a:cubicBezTo>
                    <a:pt x="282" y="1582"/>
                    <a:pt x="285" y="1577"/>
                    <a:pt x="285" y="1567"/>
                  </a:cubicBezTo>
                  <a:cubicBezTo>
                    <a:pt x="285" y="1547"/>
                    <a:pt x="286" y="1527"/>
                    <a:pt x="288" y="1508"/>
                  </a:cubicBezTo>
                  <a:cubicBezTo>
                    <a:pt x="291" y="1451"/>
                    <a:pt x="300" y="1462"/>
                    <a:pt x="305" y="1531"/>
                  </a:cubicBezTo>
                  <a:cubicBezTo>
                    <a:pt x="308" y="1561"/>
                    <a:pt x="311" y="1592"/>
                    <a:pt x="315" y="1623"/>
                  </a:cubicBezTo>
                  <a:cubicBezTo>
                    <a:pt x="315" y="1628"/>
                    <a:pt x="319" y="1630"/>
                    <a:pt x="323" y="1625"/>
                  </a:cubicBezTo>
                  <a:cubicBezTo>
                    <a:pt x="339" y="1604"/>
                    <a:pt x="353" y="1570"/>
                    <a:pt x="364" y="1535"/>
                  </a:cubicBezTo>
                  <a:cubicBezTo>
                    <a:pt x="381" y="1484"/>
                    <a:pt x="389" y="1483"/>
                    <a:pt x="383" y="1538"/>
                  </a:cubicBezTo>
                  <a:cubicBezTo>
                    <a:pt x="382" y="1552"/>
                    <a:pt x="380" y="1567"/>
                    <a:pt x="377" y="1582"/>
                  </a:cubicBezTo>
                  <a:cubicBezTo>
                    <a:pt x="377" y="1588"/>
                    <a:pt x="379" y="1590"/>
                    <a:pt x="384" y="1586"/>
                  </a:cubicBezTo>
                  <a:cubicBezTo>
                    <a:pt x="519" y="1468"/>
                    <a:pt x="484" y="1267"/>
                    <a:pt x="404" y="1128"/>
                  </a:cubicBezTo>
                  <a:cubicBezTo>
                    <a:pt x="402" y="1126"/>
                    <a:pt x="404" y="1123"/>
                    <a:pt x="406" y="1123"/>
                  </a:cubicBezTo>
                  <a:cubicBezTo>
                    <a:pt x="424" y="1118"/>
                    <a:pt x="425" y="1090"/>
                    <a:pt x="405" y="1086"/>
                  </a:cubicBezTo>
                  <a:cubicBezTo>
                    <a:pt x="403" y="1085"/>
                    <a:pt x="402" y="1083"/>
                    <a:pt x="403" y="1080"/>
                  </a:cubicBezTo>
                  <a:cubicBezTo>
                    <a:pt x="409" y="1063"/>
                    <a:pt x="414" y="1040"/>
                    <a:pt x="414" y="1022"/>
                  </a:cubicBezTo>
                  <a:cubicBezTo>
                    <a:pt x="413" y="998"/>
                    <a:pt x="409" y="953"/>
                    <a:pt x="374" y="973"/>
                  </a:cubicBezTo>
                  <a:cubicBezTo>
                    <a:pt x="367" y="977"/>
                    <a:pt x="363" y="978"/>
                    <a:pt x="358" y="972"/>
                  </a:cubicBezTo>
                  <a:cubicBezTo>
                    <a:pt x="355" y="970"/>
                    <a:pt x="354" y="967"/>
                    <a:pt x="354" y="964"/>
                  </a:cubicBezTo>
                  <a:cubicBezTo>
                    <a:pt x="354" y="669"/>
                    <a:pt x="354" y="669"/>
                    <a:pt x="354" y="669"/>
                  </a:cubicBezTo>
                  <a:cubicBezTo>
                    <a:pt x="354" y="648"/>
                    <a:pt x="375" y="633"/>
                    <a:pt x="395" y="642"/>
                  </a:cubicBezTo>
                  <a:cubicBezTo>
                    <a:pt x="1158" y="961"/>
                    <a:pt x="1158" y="961"/>
                    <a:pt x="1158" y="961"/>
                  </a:cubicBezTo>
                  <a:cubicBezTo>
                    <a:pt x="1390" y="1058"/>
                    <a:pt x="1390" y="1058"/>
                    <a:pt x="1390" y="1058"/>
                  </a:cubicBezTo>
                  <a:cubicBezTo>
                    <a:pt x="1421" y="1070"/>
                    <a:pt x="1451" y="1070"/>
                    <a:pt x="1482" y="1058"/>
                  </a:cubicBezTo>
                  <a:cubicBezTo>
                    <a:pt x="2834" y="493"/>
                    <a:pt x="2834" y="493"/>
                    <a:pt x="2834" y="493"/>
                  </a:cubicBezTo>
                  <a:cubicBezTo>
                    <a:pt x="2872" y="477"/>
                    <a:pt x="2869" y="421"/>
                    <a:pt x="2829" y="409"/>
                  </a:cubicBezTo>
                  <a:close/>
                  <a:moveTo>
                    <a:pt x="2829" y="409"/>
                  </a:moveTo>
                  <a:cubicBezTo>
                    <a:pt x="2829" y="409"/>
                    <a:pt x="2829" y="409"/>
                    <a:pt x="2829" y="40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chemeClr val="bg1"/>
                </a:solidFill>
                <a:latin typeface="楷体" panose="02010609060101010101" pitchFamily="49" charset="-122"/>
                <a:ea typeface="楷体" panose="02010609060101010101" pitchFamily="49" charset="-122"/>
              </a:endParaRPr>
            </a:p>
          </p:txBody>
        </p:sp>
      </p:grpSp>
      <p:grpSp>
        <p:nvGrpSpPr>
          <p:cNvPr id="7" name="组合 6"/>
          <p:cNvGrpSpPr/>
          <p:nvPr/>
        </p:nvGrpSpPr>
        <p:grpSpPr>
          <a:xfrm>
            <a:off x="6347725" y="3298968"/>
            <a:ext cx="2855541" cy="398780"/>
            <a:chOff x="6347725" y="3298968"/>
            <a:chExt cx="2855541" cy="398780"/>
          </a:xfrm>
        </p:grpSpPr>
        <p:sp>
          <p:nvSpPr>
            <p:cNvPr id="295" name="文本框 294"/>
            <p:cNvSpPr txBox="1"/>
            <p:nvPr/>
          </p:nvSpPr>
          <p:spPr>
            <a:xfrm>
              <a:off x="7051398" y="3298968"/>
              <a:ext cx="2151868" cy="398780"/>
            </a:xfrm>
            <a:prstGeom prst="rect">
              <a:avLst/>
            </a:prstGeom>
            <a:noFill/>
          </p:spPr>
          <p:txBody>
            <a:bodyPr wrap="squar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系统分析</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611" name="组合 610"/>
            <p:cNvGrpSpPr/>
            <p:nvPr/>
          </p:nvGrpSpPr>
          <p:grpSpPr>
            <a:xfrm>
              <a:off x="6347725" y="3352801"/>
              <a:ext cx="459475" cy="311507"/>
              <a:chOff x="165605" y="4160117"/>
              <a:chExt cx="962026" cy="631825"/>
            </a:xfrm>
            <a:solidFill>
              <a:srgbClr val="545763"/>
            </a:solidFill>
          </p:grpSpPr>
          <p:sp>
            <p:nvSpPr>
              <p:cNvPr id="612" name="Freeform 113"/>
              <p:cNvSpPr/>
              <p:nvPr/>
            </p:nvSpPr>
            <p:spPr bwMode="auto">
              <a:xfrm>
                <a:off x="170368" y="4676054"/>
                <a:ext cx="957263" cy="115888"/>
              </a:xfrm>
              <a:custGeom>
                <a:avLst/>
                <a:gdLst>
                  <a:gd name="T0" fmla="*/ 145 w 255"/>
                  <a:gd name="T1" fmla="*/ 26 h 31"/>
                  <a:gd name="T2" fmla="*/ 145 w 255"/>
                  <a:gd name="T3" fmla="*/ 22 h 31"/>
                  <a:gd name="T4" fmla="*/ 253 w 255"/>
                  <a:gd name="T5" fmla="*/ 22 h 31"/>
                  <a:gd name="T6" fmla="*/ 251 w 255"/>
                  <a:gd name="T7" fmla="*/ 17 h 31"/>
                  <a:gd name="T8" fmla="*/ 157 w 255"/>
                  <a:gd name="T9" fmla="*/ 17 h 31"/>
                  <a:gd name="T10" fmla="*/ 157 w 255"/>
                  <a:gd name="T11" fmla="*/ 12 h 31"/>
                  <a:gd name="T12" fmla="*/ 248 w 255"/>
                  <a:gd name="T13" fmla="*/ 12 h 31"/>
                  <a:gd name="T14" fmla="*/ 193 w 255"/>
                  <a:gd name="T15" fmla="*/ 2 h 31"/>
                  <a:gd name="T16" fmla="*/ 136 w 255"/>
                  <a:gd name="T17" fmla="*/ 13 h 31"/>
                  <a:gd name="T18" fmla="*/ 136 w 255"/>
                  <a:gd name="T19" fmla="*/ 17 h 31"/>
                  <a:gd name="T20" fmla="*/ 127 w 255"/>
                  <a:gd name="T21" fmla="*/ 17 h 31"/>
                  <a:gd name="T22" fmla="*/ 119 w 255"/>
                  <a:gd name="T23" fmla="*/ 17 h 31"/>
                  <a:gd name="T24" fmla="*/ 119 w 255"/>
                  <a:gd name="T25" fmla="*/ 14 h 31"/>
                  <a:gd name="T26" fmla="*/ 61 w 255"/>
                  <a:gd name="T27" fmla="*/ 0 h 31"/>
                  <a:gd name="T28" fmla="*/ 6 w 255"/>
                  <a:gd name="T29" fmla="*/ 10 h 31"/>
                  <a:gd name="T30" fmla="*/ 97 w 255"/>
                  <a:gd name="T31" fmla="*/ 10 h 31"/>
                  <a:gd name="T32" fmla="*/ 97 w 255"/>
                  <a:gd name="T33" fmla="*/ 14 h 31"/>
                  <a:gd name="T34" fmla="*/ 2 w 255"/>
                  <a:gd name="T35" fmla="*/ 14 h 31"/>
                  <a:gd name="T36" fmla="*/ 2 w 255"/>
                  <a:gd name="T37" fmla="*/ 19 h 31"/>
                  <a:gd name="T38" fmla="*/ 109 w 255"/>
                  <a:gd name="T39" fmla="*/ 19 h 31"/>
                  <a:gd name="T40" fmla="*/ 109 w 255"/>
                  <a:gd name="T41" fmla="*/ 24 h 31"/>
                  <a:gd name="T42" fmla="*/ 1 w 255"/>
                  <a:gd name="T43" fmla="*/ 24 h 31"/>
                  <a:gd name="T44" fmla="*/ 0 w 255"/>
                  <a:gd name="T45" fmla="*/ 31 h 31"/>
                  <a:gd name="T46" fmla="*/ 255 w 255"/>
                  <a:gd name="T47" fmla="*/ 31 h 31"/>
                  <a:gd name="T48" fmla="*/ 254 w 255"/>
                  <a:gd name="T49" fmla="*/ 26 h 31"/>
                  <a:gd name="T50" fmla="*/ 145 w 255"/>
                  <a:gd name="T5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5" h="31">
                    <a:moveTo>
                      <a:pt x="145" y="26"/>
                    </a:moveTo>
                    <a:cubicBezTo>
                      <a:pt x="145" y="22"/>
                      <a:pt x="145" y="22"/>
                      <a:pt x="145" y="22"/>
                    </a:cubicBezTo>
                    <a:cubicBezTo>
                      <a:pt x="253" y="22"/>
                      <a:pt x="253" y="22"/>
                      <a:pt x="253" y="22"/>
                    </a:cubicBezTo>
                    <a:cubicBezTo>
                      <a:pt x="251" y="17"/>
                      <a:pt x="251" y="17"/>
                      <a:pt x="251" y="17"/>
                    </a:cubicBezTo>
                    <a:cubicBezTo>
                      <a:pt x="157" y="17"/>
                      <a:pt x="157" y="17"/>
                      <a:pt x="157" y="17"/>
                    </a:cubicBezTo>
                    <a:cubicBezTo>
                      <a:pt x="157" y="12"/>
                      <a:pt x="157" y="12"/>
                      <a:pt x="157" y="12"/>
                    </a:cubicBezTo>
                    <a:cubicBezTo>
                      <a:pt x="248" y="12"/>
                      <a:pt x="248" y="12"/>
                      <a:pt x="248" y="12"/>
                    </a:cubicBezTo>
                    <a:cubicBezTo>
                      <a:pt x="242" y="8"/>
                      <a:pt x="223" y="2"/>
                      <a:pt x="193" y="2"/>
                    </a:cubicBezTo>
                    <a:cubicBezTo>
                      <a:pt x="163" y="2"/>
                      <a:pt x="142" y="8"/>
                      <a:pt x="136" y="13"/>
                    </a:cubicBezTo>
                    <a:cubicBezTo>
                      <a:pt x="136" y="17"/>
                      <a:pt x="136" y="17"/>
                      <a:pt x="136" y="17"/>
                    </a:cubicBezTo>
                    <a:cubicBezTo>
                      <a:pt x="127" y="17"/>
                      <a:pt x="127" y="17"/>
                      <a:pt x="127" y="17"/>
                    </a:cubicBezTo>
                    <a:cubicBezTo>
                      <a:pt x="119" y="17"/>
                      <a:pt x="119" y="17"/>
                      <a:pt x="119" y="17"/>
                    </a:cubicBezTo>
                    <a:cubicBezTo>
                      <a:pt x="119" y="14"/>
                      <a:pt x="119" y="14"/>
                      <a:pt x="119" y="14"/>
                    </a:cubicBezTo>
                    <a:cubicBezTo>
                      <a:pt x="119" y="9"/>
                      <a:pt x="99" y="0"/>
                      <a:pt x="61" y="0"/>
                    </a:cubicBezTo>
                    <a:cubicBezTo>
                      <a:pt x="33" y="0"/>
                      <a:pt x="14" y="5"/>
                      <a:pt x="6" y="10"/>
                    </a:cubicBezTo>
                    <a:cubicBezTo>
                      <a:pt x="97" y="10"/>
                      <a:pt x="97" y="10"/>
                      <a:pt x="97" y="10"/>
                    </a:cubicBezTo>
                    <a:cubicBezTo>
                      <a:pt x="97" y="14"/>
                      <a:pt x="97" y="14"/>
                      <a:pt x="97" y="14"/>
                    </a:cubicBezTo>
                    <a:cubicBezTo>
                      <a:pt x="2" y="14"/>
                      <a:pt x="2" y="14"/>
                      <a:pt x="2" y="14"/>
                    </a:cubicBezTo>
                    <a:cubicBezTo>
                      <a:pt x="2" y="19"/>
                      <a:pt x="2" y="19"/>
                      <a:pt x="2" y="19"/>
                    </a:cubicBezTo>
                    <a:cubicBezTo>
                      <a:pt x="109" y="19"/>
                      <a:pt x="109" y="19"/>
                      <a:pt x="109" y="19"/>
                    </a:cubicBezTo>
                    <a:cubicBezTo>
                      <a:pt x="109" y="24"/>
                      <a:pt x="109" y="24"/>
                      <a:pt x="109" y="24"/>
                    </a:cubicBezTo>
                    <a:cubicBezTo>
                      <a:pt x="1" y="24"/>
                      <a:pt x="1" y="24"/>
                      <a:pt x="1" y="24"/>
                    </a:cubicBezTo>
                    <a:cubicBezTo>
                      <a:pt x="0" y="31"/>
                      <a:pt x="0" y="31"/>
                      <a:pt x="0" y="31"/>
                    </a:cubicBezTo>
                    <a:cubicBezTo>
                      <a:pt x="255" y="31"/>
                      <a:pt x="255" y="31"/>
                      <a:pt x="255" y="31"/>
                    </a:cubicBezTo>
                    <a:cubicBezTo>
                      <a:pt x="254" y="26"/>
                      <a:pt x="254" y="26"/>
                      <a:pt x="254" y="26"/>
                    </a:cubicBezTo>
                    <a:lnTo>
                      <a:pt x="145"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613" name="Freeform 114"/>
              <p:cNvSpPr>
                <a:spLocks noEditPoints="1"/>
              </p:cNvSpPr>
              <p:nvPr/>
            </p:nvSpPr>
            <p:spPr bwMode="auto">
              <a:xfrm>
                <a:off x="165605" y="4160117"/>
                <a:ext cx="465138" cy="568325"/>
              </a:xfrm>
              <a:custGeom>
                <a:avLst/>
                <a:gdLst>
                  <a:gd name="T0" fmla="*/ 62 w 124"/>
                  <a:gd name="T1" fmla="*/ 134 h 151"/>
                  <a:gd name="T2" fmla="*/ 124 w 124"/>
                  <a:gd name="T3" fmla="*/ 151 h 151"/>
                  <a:gd name="T4" fmla="*/ 124 w 124"/>
                  <a:gd name="T5" fmla="*/ 151 h 151"/>
                  <a:gd name="T6" fmla="*/ 124 w 124"/>
                  <a:gd name="T7" fmla="*/ 17 h 151"/>
                  <a:gd name="T8" fmla="*/ 124 w 124"/>
                  <a:gd name="T9" fmla="*/ 17 h 151"/>
                  <a:gd name="T10" fmla="*/ 62 w 124"/>
                  <a:gd name="T11" fmla="*/ 0 h 151"/>
                  <a:gd name="T12" fmla="*/ 1 w 124"/>
                  <a:gd name="T13" fmla="*/ 17 h 151"/>
                  <a:gd name="T14" fmla="*/ 0 w 124"/>
                  <a:gd name="T15" fmla="*/ 17 h 151"/>
                  <a:gd name="T16" fmla="*/ 0 w 124"/>
                  <a:gd name="T17" fmla="*/ 149 h 151"/>
                  <a:gd name="T18" fmla="*/ 62 w 124"/>
                  <a:gd name="T19" fmla="*/ 134 h 151"/>
                  <a:gd name="T20" fmla="*/ 111 w 124"/>
                  <a:gd name="T21" fmla="*/ 75 h 151"/>
                  <a:gd name="T22" fmla="*/ 61 w 124"/>
                  <a:gd name="T23" fmla="*/ 67 h 151"/>
                  <a:gd name="T24" fmla="*/ 12 w 124"/>
                  <a:gd name="T25" fmla="*/ 75 h 151"/>
                  <a:gd name="T26" fmla="*/ 12 w 124"/>
                  <a:gd name="T27" fmla="*/ 69 h 151"/>
                  <a:gd name="T28" fmla="*/ 61 w 124"/>
                  <a:gd name="T29" fmla="*/ 61 h 151"/>
                  <a:gd name="T30" fmla="*/ 111 w 124"/>
                  <a:gd name="T31" fmla="*/ 69 h 151"/>
                  <a:gd name="T32" fmla="*/ 111 w 124"/>
                  <a:gd name="T33" fmla="*/ 75 h 151"/>
                  <a:gd name="T34" fmla="*/ 12 w 124"/>
                  <a:gd name="T35" fmla="*/ 31 h 151"/>
                  <a:gd name="T36" fmla="*/ 61 w 124"/>
                  <a:gd name="T37" fmla="*/ 23 h 151"/>
                  <a:gd name="T38" fmla="*/ 111 w 124"/>
                  <a:gd name="T39" fmla="*/ 31 h 151"/>
                  <a:gd name="T40" fmla="*/ 111 w 124"/>
                  <a:gd name="T41" fmla="*/ 37 h 151"/>
                  <a:gd name="T42" fmla="*/ 61 w 124"/>
                  <a:gd name="T43" fmla="*/ 29 h 151"/>
                  <a:gd name="T44" fmla="*/ 12 w 124"/>
                  <a:gd name="T45" fmla="*/ 37 h 151"/>
                  <a:gd name="T46" fmla="*/ 12 w 124"/>
                  <a:gd name="T47" fmla="*/ 31 h 151"/>
                  <a:gd name="T48" fmla="*/ 12 w 124"/>
                  <a:gd name="T49" fmla="*/ 50 h 151"/>
                  <a:gd name="T50" fmla="*/ 61 w 124"/>
                  <a:gd name="T51" fmla="*/ 43 h 151"/>
                  <a:gd name="T52" fmla="*/ 111 w 124"/>
                  <a:gd name="T53" fmla="*/ 50 h 151"/>
                  <a:gd name="T54" fmla="*/ 111 w 124"/>
                  <a:gd name="T55" fmla="*/ 56 h 151"/>
                  <a:gd name="T56" fmla="*/ 61 w 124"/>
                  <a:gd name="T57" fmla="*/ 49 h 151"/>
                  <a:gd name="T58" fmla="*/ 12 w 124"/>
                  <a:gd name="T59" fmla="*/ 56 h 151"/>
                  <a:gd name="T60" fmla="*/ 12 w 124"/>
                  <a:gd name="T61" fmla="*/ 50 h 151"/>
                  <a:gd name="T62" fmla="*/ 12 w 124"/>
                  <a:gd name="T63" fmla="*/ 88 h 151"/>
                  <a:gd name="T64" fmla="*/ 61 w 124"/>
                  <a:gd name="T65" fmla="*/ 80 h 151"/>
                  <a:gd name="T66" fmla="*/ 111 w 124"/>
                  <a:gd name="T67" fmla="*/ 88 h 151"/>
                  <a:gd name="T68" fmla="*/ 111 w 124"/>
                  <a:gd name="T69" fmla="*/ 94 h 151"/>
                  <a:gd name="T70" fmla="*/ 61 w 124"/>
                  <a:gd name="T71" fmla="*/ 87 h 151"/>
                  <a:gd name="T72" fmla="*/ 12 w 124"/>
                  <a:gd name="T73" fmla="*/ 94 h 151"/>
                  <a:gd name="T74" fmla="*/ 12 w 124"/>
                  <a:gd name="T75" fmla="*/ 8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51">
                    <a:moveTo>
                      <a:pt x="62" y="134"/>
                    </a:moveTo>
                    <a:cubicBezTo>
                      <a:pt x="96" y="134"/>
                      <a:pt x="124" y="141"/>
                      <a:pt x="124" y="151"/>
                    </a:cubicBezTo>
                    <a:cubicBezTo>
                      <a:pt x="124" y="151"/>
                      <a:pt x="124" y="151"/>
                      <a:pt x="124" y="151"/>
                    </a:cubicBezTo>
                    <a:cubicBezTo>
                      <a:pt x="124" y="17"/>
                      <a:pt x="124" y="17"/>
                      <a:pt x="124" y="17"/>
                    </a:cubicBezTo>
                    <a:cubicBezTo>
                      <a:pt x="124" y="17"/>
                      <a:pt x="124" y="17"/>
                      <a:pt x="124" y="17"/>
                    </a:cubicBezTo>
                    <a:cubicBezTo>
                      <a:pt x="122" y="8"/>
                      <a:pt x="95" y="0"/>
                      <a:pt x="62" y="0"/>
                    </a:cubicBezTo>
                    <a:cubicBezTo>
                      <a:pt x="29" y="0"/>
                      <a:pt x="2" y="8"/>
                      <a:pt x="1" y="17"/>
                    </a:cubicBezTo>
                    <a:cubicBezTo>
                      <a:pt x="0" y="17"/>
                      <a:pt x="0" y="17"/>
                      <a:pt x="0" y="17"/>
                    </a:cubicBezTo>
                    <a:cubicBezTo>
                      <a:pt x="0" y="149"/>
                      <a:pt x="0" y="149"/>
                      <a:pt x="0" y="149"/>
                    </a:cubicBezTo>
                    <a:cubicBezTo>
                      <a:pt x="4" y="140"/>
                      <a:pt x="30" y="134"/>
                      <a:pt x="62" y="134"/>
                    </a:cubicBezTo>
                    <a:close/>
                    <a:moveTo>
                      <a:pt x="111" y="75"/>
                    </a:moveTo>
                    <a:cubicBezTo>
                      <a:pt x="103" y="71"/>
                      <a:pt x="86" y="67"/>
                      <a:pt x="61" y="67"/>
                    </a:cubicBezTo>
                    <a:cubicBezTo>
                      <a:pt x="37" y="67"/>
                      <a:pt x="20" y="71"/>
                      <a:pt x="12" y="75"/>
                    </a:cubicBezTo>
                    <a:cubicBezTo>
                      <a:pt x="12" y="69"/>
                      <a:pt x="12" y="69"/>
                      <a:pt x="12" y="69"/>
                    </a:cubicBezTo>
                    <a:cubicBezTo>
                      <a:pt x="17" y="66"/>
                      <a:pt x="35" y="61"/>
                      <a:pt x="61" y="61"/>
                    </a:cubicBezTo>
                    <a:cubicBezTo>
                      <a:pt x="88" y="61"/>
                      <a:pt x="105" y="66"/>
                      <a:pt x="111" y="69"/>
                    </a:cubicBezTo>
                    <a:lnTo>
                      <a:pt x="111" y="75"/>
                    </a:lnTo>
                    <a:close/>
                    <a:moveTo>
                      <a:pt x="12" y="31"/>
                    </a:moveTo>
                    <a:cubicBezTo>
                      <a:pt x="17" y="28"/>
                      <a:pt x="35" y="23"/>
                      <a:pt x="61" y="23"/>
                    </a:cubicBezTo>
                    <a:cubicBezTo>
                      <a:pt x="88" y="23"/>
                      <a:pt x="105" y="28"/>
                      <a:pt x="111" y="31"/>
                    </a:cubicBezTo>
                    <a:cubicBezTo>
                      <a:pt x="111" y="37"/>
                      <a:pt x="111" y="37"/>
                      <a:pt x="111" y="37"/>
                    </a:cubicBezTo>
                    <a:cubicBezTo>
                      <a:pt x="103" y="33"/>
                      <a:pt x="86" y="29"/>
                      <a:pt x="61" y="29"/>
                    </a:cubicBezTo>
                    <a:cubicBezTo>
                      <a:pt x="37" y="29"/>
                      <a:pt x="20" y="33"/>
                      <a:pt x="12" y="37"/>
                    </a:cubicBezTo>
                    <a:lnTo>
                      <a:pt x="12" y="31"/>
                    </a:lnTo>
                    <a:close/>
                    <a:moveTo>
                      <a:pt x="12" y="50"/>
                    </a:moveTo>
                    <a:cubicBezTo>
                      <a:pt x="17" y="48"/>
                      <a:pt x="34" y="43"/>
                      <a:pt x="61" y="43"/>
                    </a:cubicBezTo>
                    <a:cubicBezTo>
                      <a:pt x="88" y="43"/>
                      <a:pt x="105" y="48"/>
                      <a:pt x="111" y="50"/>
                    </a:cubicBezTo>
                    <a:cubicBezTo>
                      <a:pt x="111" y="56"/>
                      <a:pt x="111" y="56"/>
                      <a:pt x="111" y="56"/>
                    </a:cubicBezTo>
                    <a:cubicBezTo>
                      <a:pt x="103" y="53"/>
                      <a:pt x="86" y="49"/>
                      <a:pt x="61" y="49"/>
                    </a:cubicBezTo>
                    <a:cubicBezTo>
                      <a:pt x="37" y="49"/>
                      <a:pt x="20" y="53"/>
                      <a:pt x="12" y="56"/>
                    </a:cubicBezTo>
                    <a:lnTo>
                      <a:pt x="12" y="50"/>
                    </a:lnTo>
                    <a:close/>
                    <a:moveTo>
                      <a:pt x="12" y="88"/>
                    </a:moveTo>
                    <a:cubicBezTo>
                      <a:pt x="17" y="85"/>
                      <a:pt x="34" y="80"/>
                      <a:pt x="61" y="80"/>
                    </a:cubicBezTo>
                    <a:cubicBezTo>
                      <a:pt x="88" y="80"/>
                      <a:pt x="105" y="85"/>
                      <a:pt x="111" y="88"/>
                    </a:cubicBezTo>
                    <a:cubicBezTo>
                      <a:pt x="111" y="94"/>
                      <a:pt x="111" y="94"/>
                      <a:pt x="111" y="94"/>
                    </a:cubicBezTo>
                    <a:cubicBezTo>
                      <a:pt x="103" y="91"/>
                      <a:pt x="86" y="87"/>
                      <a:pt x="61" y="87"/>
                    </a:cubicBezTo>
                    <a:cubicBezTo>
                      <a:pt x="37" y="87"/>
                      <a:pt x="20" y="91"/>
                      <a:pt x="12" y="94"/>
                    </a:cubicBezTo>
                    <a:lnTo>
                      <a:pt x="12" y="88"/>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614" name="Freeform 115"/>
              <p:cNvSpPr/>
              <p:nvPr/>
            </p:nvSpPr>
            <p:spPr bwMode="auto">
              <a:xfrm>
                <a:off x="927605" y="4239492"/>
                <a:ext cx="131763" cy="134938"/>
              </a:xfrm>
              <a:custGeom>
                <a:avLst/>
                <a:gdLst>
                  <a:gd name="T0" fmla="*/ 35 w 35"/>
                  <a:gd name="T1" fmla="*/ 36 h 36"/>
                  <a:gd name="T2" fmla="*/ 35 w 35"/>
                  <a:gd name="T3" fmla="*/ 6 h 36"/>
                  <a:gd name="T4" fmla="*/ 0 w 35"/>
                  <a:gd name="T5" fmla="*/ 0 h 36"/>
                  <a:gd name="T6" fmla="*/ 0 w 35"/>
                  <a:gd name="T7" fmla="*/ 31 h 36"/>
                  <a:gd name="T8" fmla="*/ 35 w 35"/>
                  <a:gd name="T9" fmla="*/ 36 h 36"/>
                </a:gdLst>
                <a:ahLst/>
                <a:cxnLst>
                  <a:cxn ang="0">
                    <a:pos x="T0" y="T1"/>
                  </a:cxn>
                  <a:cxn ang="0">
                    <a:pos x="T2" y="T3"/>
                  </a:cxn>
                  <a:cxn ang="0">
                    <a:pos x="T4" y="T5"/>
                  </a:cxn>
                  <a:cxn ang="0">
                    <a:pos x="T6" y="T7"/>
                  </a:cxn>
                  <a:cxn ang="0">
                    <a:pos x="T8" y="T9"/>
                  </a:cxn>
                </a:cxnLst>
                <a:rect l="0" t="0" r="r" b="b"/>
                <a:pathLst>
                  <a:path w="35" h="36">
                    <a:moveTo>
                      <a:pt x="35" y="36"/>
                    </a:moveTo>
                    <a:cubicBezTo>
                      <a:pt x="35" y="6"/>
                      <a:pt x="35" y="6"/>
                      <a:pt x="35" y="6"/>
                    </a:cubicBezTo>
                    <a:cubicBezTo>
                      <a:pt x="29" y="4"/>
                      <a:pt x="17" y="1"/>
                      <a:pt x="0" y="0"/>
                    </a:cubicBezTo>
                    <a:cubicBezTo>
                      <a:pt x="0" y="31"/>
                      <a:pt x="0" y="31"/>
                      <a:pt x="0" y="31"/>
                    </a:cubicBezTo>
                    <a:cubicBezTo>
                      <a:pt x="15" y="32"/>
                      <a:pt x="26" y="34"/>
                      <a:pt x="35" y="36"/>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615" name="Freeform 116"/>
              <p:cNvSpPr>
                <a:spLocks noEditPoints="1"/>
              </p:cNvSpPr>
              <p:nvPr/>
            </p:nvSpPr>
            <p:spPr bwMode="auto">
              <a:xfrm>
                <a:off x="660905" y="4168054"/>
                <a:ext cx="466725" cy="568325"/>
              </a:xfrm>
              <a:custGeom>
                <a:avLst/>
                <a:gdLst>
                  <a:gd name="T0" fmla="*/ 124 w 124"/>
                  <a:gd name="T1" fmla="*/ 17 h 151"/>
                  <a:gd name="T2" fmla="*/ 62 w 124"/>
                  <a:gd name="T3" fmla="*/ 0 h 151"/>
                  <a:gd name="T4" fmla="*/ 1 w 124"/>
                  <a:gd name="T5" fmla="*/ 17 h 151"/>
                  <a:gd name="T6" fmla="*/ 0 w 124"/>
                  <a:gd name="T7" fmla="*/ 17 h 151"/>
                  <a:gd name="T8" fmla="*/ 0 w 124"/>
                  <a:gd name="T9" fmla="*/ 148 h 151"/>
                  <a:gd name="T10" fmla="*/ 62 w 124"/>
                  <a:gd name="T11" fmla="*/ 133 h 151"/>
                  <a:gd name="T12" fmla="*/ 124 w 124"/>
                  <a:gd name="T13" fmla="*/ 151 h 151"/>
                  <a:gd name="T14" fmla="*/ 124 w 124"/>
                  <a:gd name="T15" fmla="*/ 151 h 151"/>
                  <a:gd name="T16" fmla="*/ 124 w 124"/>
                  <a:gd name="T17" fmla="*/ 17 h 151"/>
                  <a:gd name="T18" fmla="*/ 112 w 124"/>
                  <a:gd name="T19" fmla="*/ 76 h 151"/>
                  <a:gd name="T20" fmla="*/ 112 w 124"/>
                  <a:gd name="T21" fmla="*/ 82 h 151"/>
                  <a:gd name="T22" fmla="*/ 62 w 124"/>
                  <a:gd name="T23" fmla="*/ 74 h 151"/>
                  <a:gd name="T24" fmla="*/ 13 w 124"/>
                  <a:gd name="T25" fmla="*/ 82 h 151"/>
                  <a:gd name="T26" fmla="*/ 13 w 124"/>
                  <a:gd name="T27" fmla="*/ 76 h 151"/>
                  <a:gd name="T28" fmla="*/ 62 w 124"/>
                  <a:gd name="T29" fmla="*/ 68 h 151"/>
                  <a:gd name="T30" fmla="*/ 112 w 124"/>
                  <a:gd name="T31" fmla="*/ 76 h 151"/>
                  <a:gd name="T32" fmla="*/ 13 w 124"/>
                  <a:gd name="T33" fmla="*/ 30 h 151"/>
                  <a:gd name="T34" fmla="*/ 55 w 124"/>
                  <a:gd name="T35" fmla="*/ 22 h 151"/>
                  <a:gd name="T36" fmla="*/ 55 w 124"/>
                  <a:gd name="T37" fmla="*/ 28 h 151"/>
                  <a:gd name="T38" fmla="*/ 13 w 124"/>
                  <a:gd name="T39" fmla="*/ 36 h 151"/>
                  <a:gd name="T40" fmla="*/ 13 w 124"/>
                  <a:gd name="T41" fmla="*/ 30 h 151"/>
                  <a:gd name="T42" fmla="*/ 13 w 124"/>
                  <a:gd name="T43" fmla="*/ 49 h 151"/>
                  <a:gd name="T44" fmla="*/ 55 w 124"/>
                  <a:gd name="T45" fmla="*/ 42 h 151"/>
                  <a:gd name="T46" fmla="*/ 55 w 124"/>
                  <a:gd name="T47" fmla="*/ 48 h 151"/>
                  <a:gd name="T48" fmla="*/ 13 w 124"/>
                  <a:gd name="T49" fmla="*/ 55 h 151"/>
                  <a:gd name="T50" fmla="*/ 13 w 124"/>
                  <a:gd name="T51" fmla="*/ 49 h 151"/>
                  <a:gd name="T52" fmla="*/ 112 w 124"/>
                  <a:gd name="T53" fmla="*/ 119 h 151"/>
                  <a:gd name="T54" fmla="*/ 62 w 124"/>
                  <a:gd name="T55" fmla="*/ 112 h 151"/>
                  <a:gd name="T56" fmla="*/ 13 w 124"/>
                  <a:gd name="T57" fmla="*/ 119 h 151"/>
                  <a:gd name="T58" fmla="*/ 13 w 124"/>
                  <a:gd name="T59" fmla="*/ 114 h 151"/>
                  <a:gd name="T60" fmla="*/ 62 w 124"/>
                  <a:gd name="T61" fmla="*/ 106 h 151"/>
                  <a:gd name="T62" fmla="*/ 112 w 124"/>
                  <a:gd name="T63" fmla="*/ 114 h 151"/>
                  <a:gd name="T64" fmla="*/ 112 w 124"/>
                  <a:gd name="T65" fmla="*/ 119 h 151"/>
                  <a:gd name="T66" fmla="*/ 112 w 124"/>
                  <a:gd name="T67" fmla="*/ 100 h 151"/>
                  <a:gd name="T68" fmla="*/ 62 w 124"/>
                  <a:gd name="T69" fmla="*/ 92 h 151"/>
                  <a:gd name="T70" fmla="*/ 13 w 124"/>
                  <a:gd name="T71" fmla="*/ 100 h 151"/>
                  <a:gd name="T72" fmla="*/ 13 w 124"/>
                  <a:gd name="T73" fmla="*/ 94 h 151"/>
                  <a:gd name="T74" fmla="*/ 62 w 124"/>
                  <a:gd name="T75" fmla="*/ 86 h 151"/>
                  <a:gd name="T76" fmla="*/ 112 w 124"/>
                  <a:gd name="T77" fmla="*/ 94 h 151"/>
                  <a:gd name="T78" fmla="*/ 112 w 124"/>
                  <a:gd name="T79" fmla="*/ 100 h 151"/>
                  <a:gd name="T80" fmla="*/ 112 w 124"/>
                  <a:gd name="T81" fmla="*/ 65 h 151"/>
                  <a:gd name="T82" fmla="*/ 65 w 124"/>
                  <a:gd name="T83" fmla="*/ 57 h 151"/>
                  <a:gd name="T84" fmla="*/ 65 w 124"/>
                  <a:gd name="T85" fmla="*/ 12 h 151"/>
                  <a:gd name="T86" fmla="*/ 112 w 124"/>
                  <a:gd name="T87" fmla="*/ 21 h 151"/>
                  <a:gd name="T88" fmla="*/ 112 w 124"/>
                  <a:gd name="T89"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4" h="151">
                    <a:moveTo>
                      <a:pt x="124" y="17"/>
                    </a:moveTo>
                    <a:cubicBezTo>
                      <a:pt x="123" y="7"/>
                      <a:pt x="96" y="0"/>
                      <a:pt x="62" y="0"/>
                    </a:cubicBezTo>
                    <a:cubicBezTo>
                      <a:pt x="29" y="0"/>
                      <a:pt x="2" y="7"/>
                      <a:pt x="1" y="17"/>
                    </a:cubicBezTo>
                    <a:cubicBezTo>
                      <a:pt x="0" y="17"/>
                      <a:pt x="0" y="17"/>
                      <a:pt x="0" y="17"/>
                    </a:cubicBezTo>
                    <a:cubicBezTo>
                      <a:pt x="0" y="148"/>
                      <a:pt x="0" y="148"/>
                      <a:pt x="0" y="148"/>
                    </a:cubicBezTo>
                    <a:cubicBezTo>
                      <a:pt x="4" y="140"/>
                      <a:pt x="30" y="133"/>
                      <a:pt x="62" y="133"/>
                    </a:cubicBezTo>
                    <a:cubicBezTo>
                      <a:pt x="96" y="133"/>
                      <a:pt x="124" y="141"/>
                      <a:pt x="124" y="151"/>
                    </a:cubicBezTo>
                    <a:cubicBezTo>
                      <a:pt x="124" y="151"/>
                      <a:pt x="124" y="151"/>
                      <a:pt x="124" y="151"/>
                    </a:cubicBezTo>
                    <a:cubicBezTo>
                      <a:pt x="124" y="17"/>
                      <a:pt x="124" y="17"/>
                      <a:pt x="124" y="17"/>
                    </a:cubicBezTo>
                    <a:close/>
                    <a:moveTo>
                      <a:pt x="112" y="76"/>
                    </a:moveTo>
                    <a:cubicBezTo>
                      <a:pt x="112" y="82"/>
                      <a:pt x="112" y="82"/>
                      <a:pt x="112" y="82"/>
                    </a:cubicBezTo>
                    <a:cubicBezTo>
                      <a:pt x="104" y="78"/>
                      <a:pt x="87" y="74"/>
                      <a:pt x="62" y="74"/>
                    </a:cubicBezTo>
                    <a:cubicBezTo>
                      <a:pt x="38" y="74"/>
                      <a:pt x="21" y="78"/>
                      <a:pt x="13" y="82"/>
                    </a:cubicBezTo>
                    <a:cubicBezTo>
                      <a:pt x="13" y="76"/>
                      <a:pt x="13" y="76"/>
                      <a:pt x="13" y="76"/>
                    </a:cubicBezTo>
                    <a:cubicBezTo>
                      <a:pt x="18" y="73"/>
                      <a:pt x="35" y="68"/>
                      <a:pt x="62" y="68"/>
                    </a:cubicBezTo>
                    <a:cubicBezTo>
                      <a:pt x="89" y="68"/>
                      <a:pt x="106" y="73"/>
                      <a:pt x="112" y="76"/>
                    </a:cubicBezTo>
                    <a:close/>
                    <a:moveTo>
                      <a:pt x="13" y="30"/>
                    </a:moveTo>
                    <a:cubicBezTo>
                      <a:pt x="18" y="27"/>
                      <a:pt x="32" y="23"/>
                      <a:pt x="55" y="22"/>
                    </a:cubicBezTo>
                    <a:cubicBezTo>
                      <a:pt x="55" y="28"/>
                      <a:pt x="55" y="28"/>
                      <a:pt x="55" y="28"/>
                    </a:cubicBezTo>
                    <a:cubicBezTo>
                      <a:pt x="34" y="29"/>
                      <a:pt x="20" y="33"/>
                      <a:pt x="13" y="36"/>
                    </a:cubicBezTo>
                    <a:lnTo>
                      <a:pt x="13" y="30"/>
                    </a:lnTo>
                    <a:close/>
                    <a:moveTo>
                      <a:pt x="13" y="49"/>
                    </a:moveTo>
                    <a:cubicBezTo>
                      <a:pt x="18" y="47"/>
                      <a:pt x="32" y="42"/>
                      <a:pt x="55" y="42"/>
                    </a:cubicBezTo>
                    <a:cubicBezTo>
                      <a:pt x="55" y="48"/>
                      <a:pt x="55" y="48"/>
                      <a:pt x="55" y="48"/>
                    </a:cubicBezTo>
                    <a:cubicBezTo>
                      <a:pt x="34" y="49"/>
                      <a:pt x="20" y="52"/>
                      <a:pt x="13" y="55"/>
                    </a:cubicBezTo>
                    <a:lnTo>
                      <a:pt x="13" y="49"/>
                    </a:lnTo>
                    <a:close/>
                    <a:moveTo>
                      <a:pt x="112" y="119"/>
                    </a:moveTo>
                    <a:cubicBezTo>
                      <a:pt x="104" y="116"/>
                      <a:pt x="87" y="112"/>
                      <a:pt x="62" y="112"/>
                    </a:cubicBezTo>
                    <a:cubicBezTo>
                      <a:pt x="38" y="112"/>
                      <a:pt x="21" y="116"/>
                      <a:pt x="13" y="119"/>
                    </a:cubicBezTo>
                    <a:cubicBezTo>
                      <a:pt x="13" y="114"/>
                      <a:pt x="13" y="114"/>
                      <a:pt x="13" y="114"/>
                    </a:cubicBezTo>
                    <a:cubicBezTo>
                      <a:pt x="18" y="111"/>
                      <a:pt x="35" y="106"/>
                      <a:pt x="62" y="106"/>
                    </a:cubicBezTo>
                    <a:cubicBezTo>
                      <a:pt x="89" y="106"/>
                      <a:pt x="106" y="111"/>
                      <a:pt x="112" y="114"/>
                    </a:cubicBezTo>
                    <a:lnTo>
                      <a:pt x="112" y="119"/>
                    </a:lnTo>
                    <a:close/>
                    <a:moveTo>
                      <a:pt x="112" y="100"/>
                    </a:moveTo>
                    <a:cubicBezTo>
                      <a:pt x="104" y="97"/>
                      <a:pt x="87" y="92"/>
                      <a:pt x="62" y="92"/>
                    </a:cubicBezTo>
                    <a:cubicBezTo>
                      <a:pt x="38" y="92"/>
                      <a:pt x="21" y="97"/>
                      <a:pt x="13" y="100"/>
                    </a:cubicBezTo>
                    <a:cubicBezTo>
                      <a:pt x="13" y="94"/>
                      <a:pt x="13" y="94"/>
                      <a:pt x="13" y="94"/>
                    </a:cubicBezTo>
                    <a:cubicBezTo>
                      <a:pt x="18" y="91"/>
                      <a:pt x="36" y="86"/>
                      <a:pt x="62" y="86"/>
                    </a:cubicBezTo>
                    <a:cubicBezTo>
                      <a:pt x="89" y="86"/>
                      <a:pt x="106" y="91"/>
                      <a:pt x="112" y="94"/>
                    </a:cubicBezTo>
                    <a:lnTo>
                      <a:pt x="112" y="100"/>
                    </a:lnTo>
                    <a:close/>
                    <a:moveTo>
                      <a:pt x="112" y="65"/>
                    </a:moveTo>
                    <a:cubicBezTo>
                      <a:pt x="106" y="62"/>
                      <a:pt x="90" y="57"/>
                      <a:pt x="65" y="57"/>
                    </a:cubicBezTo>
                    <a:cubicBezTo>
                      <a:pt x="65" y="12"/>
                      <a:pt x="65" y="12"/>
                      <a:pt x="65" y="12"/>
                    </a:cubicBezTo>
                    <a:cubicBezTo>
                      <a:pt x="90" y="13"/>
                      <a:pt x="107" y="18"/>
                      <a:pt x="112" y="21"/>
                    </a:cubicBezTo>
                    <a:lnTo>
                      <a:pt x="112" y="65"/>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grpSp>
      </p:grpSp>
      <p:grpSp>
        <p:nvGrpSpPr>
          <p:cNvPr id="6" name="组合 5"/>
          <p:cNvGrpSpPr/>
          <p:nvPr/>
        </p:nvGrpSpPr>
        <p:grpSpPr>
          <a:xfrm>
            <a:off x="6426199" y="2436648"/>
            <a:ext cx="2921001" cy="431960"/>
            <a:chOff x="6426199" y="2436648"/>
            <a:chExt cx="2921001" cy="431960"/>
          </a:xfrm>
        </p:grpSpPr>
        <p:sp>
          <p:nvSpPr>
            <p:cNvPr id="292" name="文本框 291"/>
            <p:cNvSpPr txBox="1"/>
            <p:nvPr/>
          </p:nvSpPr>
          <p:spPr>
            <a:xfrm>
              <a:off x="7152999" y="2436648"/>
              <a:ext cx="2194201" cy="398780"/>
            </a:xfrm>
            <a:prstGeom prst="rect">
              <a:avLst/>
            </a:prstGeom>
            <a:noFill/>
          </p:spPr>
          <p:txBody>
            <a:bodyPr wrap="square" rtlCol="0">
              <a:spAutoFit/>
            </a:body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相关技术介绍</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16" name="Freeform 21"/>
            <p:cNvSpPr>
              <a:spLocks noEditPoints="1"/>
            </p:cNvSpPr>
            <p:nvPr/>
          </p:nvSpPr>
          <p:spPr bwMode="auto">
            <a:xfrm>
              <a:off x="6426199" y="2438399"/>
              <a:ext cx="313267" cy="430209"/>
            </a:xfrm>
            <a:custGeom>
              <a:avLst/>
              <a:gdLst>
                <a:gd name="T0" fmla="*/ 129 w 336"/>
                <a:gd name="T1" fmla="*/ 22 h 513"/>
                <a:gd name="T2" fmla="*/ 135 w 336"/>
                <a:gd name="T3" fmla="*/ 10 h 513"/>
                <a:gd name="T4" fmla="*/ 163 w 336"/>
                <a:gd name="T5" fmla="*/ 2 h 513"/>
                <a:gd name="T6" fmla="*/ 175 w 336"/>
                <a:gd name="T7" fmla="*/ 8 h 513"/>
                <a:gd name="T8" fmla="*/ 177 w 336"/>
                <a:gd name="T9" fmla="*/ 13 h 513"/>
                <a:gd name="T10" fmla="*/ 171 w 336"/>
                <a:gd name="T11" fmla="*/ 25 h 513"/>
                <a:gd name="T12" fmla="*/ 142 w 336"/>
                <a:gd name="T13" fmla="*/ 34 h 513"/>
                <a:gd name="T14" fmla="*/ 131 w 336"/>
                <a:gd name="T15" fmla="*/ 28 h 513"/>
                <a:gd name="T16" fmla="*/ 129 w 336"/>
                <a:gd name="T17" fmla="*/ 22 h 513"/>
                <a:gd name="T18" fmla="*/ 209 w 336"/>
                <a:gd name="T19" fmla="*/ 287 h 513"/>
                <a:gd name="T20" fmla="*/ 198 w 336"/>
                <a:gd name="T21" fmla="*/ 303 h 513"/>
                <a:gd name="T22" fmla="*/ 216 w 336"/>
                <a:gd name="T23" fmla="*/ 310 h 513"/>
                <a:gd name="T24" fmla="*/ 266 w 336"/>
                <a:gd name="T25" fmla="*/ 294 h 513"/>
                <a:gd name="T26" fmla="*/ 278 w 336"/>
                <a:gd name="T27" fmla="*/ 278 h 513"/>
                <a:gd name="T28" fmla="*/ 259 w 336"/>
                <a:gd name="T29" fmla="*/ 272 h 513"/>
                <a:gd name="T30" fmla="*/ 209 w 336"/>
                <a:gd name="T31" fmla="*/ 287 h 513"/>
                <a:gd name="T32" fmla="*/ 336 w 336"/>
                <a:gd name="T33" fmla="*/ 366 h 513"/>
                <a:gd name="T34" fmla="*/ 336 w 336"/>
                <a:gd name="T35" fmla="*/ 376 h 513"/>
                <a:gd name="T36" fmla="*/ 328 w 336"/>
                <a:gd name="T37" fmla="*/ 385 h 513"/>
                <a:gd name="T38" fmla="*/ 312 w 336"/>
                <a:gd name="T39" fmla="*/ 385 h 513"/>
                <a:gd name="T40" fmla="*/ 228 w 336"/>
                <a:gd name="T41" fmla="*/ 451 h 513"/>
                <a:gd name="T42" fmla="*/ 295 w 336"/>
                <a:gd name="T43" fmla="*/ 497 h 513"/>
                <a:gd name="T44" fmla="*/ 280 w 336"/>
                <a:gd name="T45" fmla="*/ 513 h 513"/>
                <a:gd name="T46" fmla="*/ 63 w 336"/>
                <a:gd name="T47" fmla="*/ 513 h 513"/>
                <a:gd name="T48" fmla="*/ 48 w 336"/>
                <a:gd name="T49" fmla="*/ 497 h 513"/>
                <a:gd name="T50" fmla="*/ 105 w 336"/>
                <a:gd name="T51" fmla="*/ 454 h 513"/>
                <a:gd name="T52" fmla="*/ 0 w 336"/>
                <a:gd name="T53" fmla="*/ 292 h 513"/>
                <a:gd name="T54" fmla="*/ 142 w 336"/>
                <a:gd name="T55" fmla="*/ 124 h 513"/>
                <a:gd name="T56" fmla="*/ 125 w 336"/>
                <a:gd name="T57" fmla="*/ 68 h 513"/>
                <a:gd name="T58" fmla="*/ 136 w 336"/>
                <a:gd name="T59" fmla="*/ 49 h 513"/>
                <a:gd name="T60" fmla="*/ 186 w 336"/>
                <a:gd name="T61" fmla="*/ 33 h 513"/>
                <a:gd name="T62" fmla="*/ 206 w 336"/>
                <a:gd name="T63" fmla="*/ 43 h 513"/>
                <a:gd name="T64" fmla="*/ 266 w 336"/>
                <a:gd name="T65" fmla="*/ 235 h 513"/>
                <a:gd name="T66" fmla="*/ 255 w 336"/>
                <a:gd name="T67" fmla="*/ 255 h 513"/>
                <a:gd name="T68" fmla="*/ 205 w 336"/>
                <a:gd name="T69" fmla="*/ 271 h 513"/>
                <a:gd name="T70" fmla="*/ 185 w 336"/>
                <a:gd name="T71" fmla="*/ 260 h 513"/>
                <a:gd name="T72" fmla="*/ 161 w 336"/>
                <a:gd name="T73" fmla="*/ 182 h 513"/>
                <a:gd name="T74" fmla="*/ 62 w 336"/>
                <a:gd name="T75" fmla="*/ 286 h 513"/>
                <a:gd name="T76" fmla="*/ 154 w 336"/>
                <a:gd name="T77" fmla="*/ 400 h 513"/>
                <a:gd name="T78" fmla="*/ 204 w 336"/>
                <a:gd name="T79" fmla="*/ 385 h 513"/>
                <a:gd name="T80" fmla="*/ 187 w 336"/>
                <a:gd name="T81" fmla="*/ 385 h 513"/>
                <a:gd name="T82" fmla="*/ 178 w 336"/>
                <a:gd name="T83" fmla="*/ 376 h 513"/>
                <a:gd name="T84" fmla="*/ 178 w 336"/>
                <a:gd name="T85" fmla="*/ 366 h 513"/>
                <a:gd name="T86" fmla="*/ 187 w 336"/>
                <a:gd name="T87" fmla="*/ 357 h 513"/>
                <a:gd name="T88" fmla="*/ 328 w 336"/>
                <a:gd name="T89" fmla="*/ 357 h 513"/>
                <a:gd name="T90" fmla="*/ 336 w 336"/>
                <a:gd name="T91" fmla="*/ 366 h 513"/>
                <a:gd name="T92" fmla="*/ 183 w 336"/>
                <a:gd name="T93" fmla="*/ 95 h 513"/>
                <a:gd name="T94" fmla="*/ 214 w 336"/>
                <a:gd name="T95" fmla="*/ 200 h 513"/>
                <a:gd name="T96" fmla="*/ 220 w 336"/>
                <a:gd name="T97" fmla="*/ 206 h 513"/>
                <a:gd name="T98" fmla="*/ 224 w 336"/>
                <a:gd name="T99" fmla="*/ 206 h 513"/>
                <a:gd name="T100" fmla="*/ 229 w 336"/>
                <a:gd name="T101" fmla="*/ 196 h 513"/>
                <a:gd name="T102" fmla="*/ 198 w 336"/>
                <a:gd name="T103" fmla="*/ 91 h 513"/>
                <a:gd name="T104" fmla="*/ 188 w 336"/>
                <a:gd name="T105" fmla="*/ 86 h 513"/>
                <a:gd name="T106" fmla="*/ 183 w 336"/>
                <a:gd name="T107" fmla="*/ 95 h 513"/>
                <a:gd name="T108" fmla="*/ 184 w 336"/>
                <a:gd name="T109" fmla="*/ 441 h 513"/>
                <a:gd name="T110" fmla="*/ 151 w 336"/>
                <a:gd name="T111" fmla="*/ 441 h 513"/>
                <a:gd name="T112" fmla="*/ 151 w 336"/>
                <a:gd name="T113" fmla="*/ 474 h 513"/>
                <a:gd name="T114" fmla="*/ 184 w 336"/>
                <a:gd name="T115" fmla="*/ 474 h 513"/>
                <a:gd name="T116" fmla="*/ 184 w 336"/>
                <a:gd name="T117" fmla="*/ 44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6" h="513">
                  <a:moveTo>
                    <a:pt x="129" y="22"/>
                  </a:moveTo>
                  <a:cubicBezTo>
                    <a:pt x="127" y="17"/>
                    <a:pt x="130" y="12"/>
                    <a:pt x="135" y="10"/>
                  </a:cubicBezTo>
                  <a:cubicBezTo>
                    <a:pt x="163" y="2"/>
                    <a:pt x="163" y="2"/>
                    <a:pt x="163" y="2"/>
                  </a:cubicBezTo>
                  <a:cubicBezTo>
                    <a:pt x="168" y="0"/>
                    <a:pt x="173" y="3"/>
                    <a:pt x="175" y="8"/>
                  </a:cubicBezTo>
                  <a:cubicBezTo>
                    <a:pt x="177" y="13"/>
                    <a:pt x="177" y="13"/>
                    <a:pt x="177" y="13"/>
                  </a:cubicBezTo>
                  <a:cubicBezTo>
                    <a:pt x="178" y="18"/>
                    <a:pt x="176" y="23"/>
                    <a:pt x="171" y="25"/>
                  </a:cubicBezTo>
                  <a:cubicBezTo>
                    <a:pt x="142" y="34"/>
                    <a:pt x="142" y="34"/>
                    <a:pt x="142" y="34"/>
                  </a:cubicBezTo>
                  <a:cubicBezTo>
                    <a:pt x="138" y="35"/>
                    <a:pt x="132" y="33"/>
                    <a:pt x="131" y="28"/>
                  </a:cubicBezTo>
                  <a:lnTo>
                    <a:pt x="129" y="22"/>
                  </a:lnTo>
                  <a:close/>
                  <a:moveTo>
                    <a:pt x="209" y="287"/>
                  </a:moveTo>
                  <a:cubicBezTo>
                    <a:pt x="201" y="290"/>
                    <a:pt x="196" y="297"/>
                    <a:pt x="198" y="303"/>
                  </a:cubicBezTo>
                  <a:cubicBezTo>
                    <a:pt x="199" y="309"/>
                    <a:pt x="208" y="312"/>
                    <a:pt x="216" y="310"/>
                  </a:cubicBezTo>
                  <a:cubicBezTo>
                    <a:pt x="266" y="294"/>
                    <a:pt x="266" y="294"/>
                    <a:pt x="266" y="294"/>
                  </a:cubicBezTo>
                  <a:cubicBezTo>
                    <a:pt x="275" y="292"/>
                    <a:pt x="280" y="284"/>
                    <a:pt x="278" y="278"/>
                  </a:cubicBezTo>
                  <a:cubicBezTo>
                    <a:pt x="276" y="272"/>
                    <a:pt x="268" y="269"/>
                    <a:pt x="259" y="272"/>
                  </a:cubicBezTo>
                  <a:lnTo>
                    <a:pt x="209" y="287"/>
                  </a:lnTo>
                  <a:close/>
                  <a:moveTo>
                    <a:pt x="336" y="366"/>
                  </a:moveTo>
                  <a:cubicBezTo>
                    <a:pt x="336" y="376"/>
                    <a:pt x="336" y="376"/>
                    <a:pt x="336" y="376"/>
                  </a:cubicBezTo>
                  <a:cubicBezTo>
                    <a:pt x="336" y="381"/>
                    <a:pt x="333" y="385"/>
                    <a:pt x="328" y="385"/>
                  </a:cubicBezTo>
                  <a:cubicBezTo>
                    <a:pt x="312" y="385"/>
                    <a:pt x="312" y="385"/>
                    <a:pt x="312" y="385"/>
                  </a:cubicBezTo>
                  <a:cubicBezTo>
                    <a:pt x="294" y="409"/>
                    <a:pt x="259" y="436"/>
                    <a:pt x="228" y="451"/>
                  </a:cubicBezTo>
                  <a:cubicBezTo>
                    <a:pt x="263" y="460"/>
                    <a:pt x="295" y="483"/>
                    <a:pt x="295" y="497"/>
                  </a:cubicBezTo>
                  <a:cubicBezTo>
                    <a:pt x="295" y="507"/>
                    <a:pt x="286" y="513"/>
                    <a:pt x="280" y="513"/>
                  </a:cubicBezTo>
                  <a:cubicBezTo>
                    <a:pt x="63" y="513"/>
                    <a:pt x="63" y="513"/>
                    <a:pt x="63" y="513"/>
                  </a:cubicBezTo>
                  <a:cubicBezTo>
                    <a:pt x="54" y="513"/>
                    <a:pt x="48" y="506"/>
                    <a:pt x="48" y="497"/>
                  </a:cubicBezTo>
                  <a:cubicBezTo>
                    <a:pt x="48" y="483"/>
                    <a:pt x="73" y="466"/>
                    <a:pt x="105" y="454"/>
                  </a:cubicBezTo>
                  <a:cubicBezTo>
                    <a:pt x="25" y="409"/>
                    <a:pt x="0" y="361"/>
                    <a:pt x="0" y="292"/>
                  </a:cubicBezTo>
                  <a:cubicBezTo>
                    <a:pt x="0" y="217"/>
                    <a:pt x="52" y="148"/>
                    <a:pt x="142" y="124"/>
                  </a:cubicBezTo>
                  <a:cubicBezTo>
                    <a:pt x="125" y="68"/>
                    <a:pt x="125" y="68"/>
                    <a:pt x="125" y="68"/>
                  </a:cubicBezTo>
                  <a:cubicBezTo>
                    <a:pt x="123" y="60"/>
                    <a:pt x="127" y="51"/>
                    <a:pt x="136" y="49"/>
                  </a:cubicBezTo>
                  <a:cubicBezTo>
                    <a:pt x="186" y="33"/>
                    <a:pt x="186" y="33"/>
                    <a:pt x="186" y="33"/>
                  </a:cubicBezTo>
                  <a:cubicBezTo>
                    <a:pt x="194" y="30"/>
                    <a:pt x="203" y="35"/>
                    <a:pt x="206" y="43"/>
                  </a:cubicBezTo>
                  <a:cubicBezTo>
                    <a:pt x="266" y="235"/>
                    <a:pt x="266" y="235"/>
                    <a:pt x="266" y="235"/>
                  </a:cubicBezTo>
                  <a:cubicBezTo>
                    <a:pt x="268" y="244"/>
                    <a:pt x="264" y="253"/>
                    <a:pt x="255" y="255"/>
                  </a:cubicBezTo>
                  <a:cubicBezTo>
                    <a:pt x="205" y="271"/>
                    <a:pt x="205" y="271"/>
                    <a:pt x="205" y="271"/>
                  </a:cubicBezTo>
                  <a:cubicBezTo>
                    <a:pt x="197" y="273"/>
                    <a:pt x="188" y="269"/>
                    <a:pt x="185" y="260"/>
                  </a:cubicBezTo>
                  <a:cubicBezTo>
                    <a:pt x="161" y="182"/>
                    <a:pt x="161" y="182"/>
                    <a:pt x="161" y="182"/>
                  </a:cubicBezTo>
                  <a:cubicBezTo>
                    <a:pt x="116" y="187"/>
                    <a:pt x="62" y="230"/>
                    <a:pt x="62" y="286"/>
                  </a:cubicBezTo>
                  <a:cubicBezTo>
                    <a:pt x="62" y="345"/>
                    <a:pt x="106" y="400"/>
                    <a:pt x="154" y="400"/>
                  </a:cubicBezTo>
                  <a:cubicBezTo>
                    <a:pt x="176" y="400"/>
                    <a:pt x="193" y="394"/>
                    <a:pt x="204" y="385"/>
                  </a:cubicBezTo>
                  <a:cubicBezTo>
                    <a:pt x="187" y="385"/>
                    <a:pt x="187" y="385"/>
                    <a:pt x="187" y="385"/>
                  </a:cubicBezTo>
                  <a:cubicBezTo>
                    <a:pt x="182" y="385"/>
                    <a:pt x="178" y="381"/>
                    <a:pt x="178" y="376"/>
                  </a:cubicBezTo>
                  <a:cubicBezTo>
                    <a:pt x="178" y="366"/>
                    <a:pt x="178" y="366"/>
                    <a:pt x="178" y="366"/>
                  </a:cubicBezTo>
                  <a:cubicBezTo>
                    <a:pt x="178" y="361"/>
                    <a:pt x="182" y="357"/>
                    <a:pt x="187" y="357"/>
                  </a:cubicBezTo>
                  <a:cubicBezTo>
                    <a:pt x="328" y="357"/>
                    <a:pt x="328" y="357"/>
                    <a:pt x="328" y="357"/>
                  </a:cubicBezTo>
                  <a:cubicBezTo>
                    <a:pt x="333" y="357"/>
                    <a:pt x="336" y="361"/>
                    <a:pt x="336" y="366"/>
                  </a:cubicBezTo>
                  <a:close/>
                  <a:moveTo>
                    <a:pt x="183" y="95"/>
                  </a:moveTo>
                  <a:cubicBezTo>
                    <a:pt x="214" y="200"/>
                    <a:pt x="214" y="200"/>
                    <a:pt x="214" y="200"/>
                  </a:cubicBezTo>
                  <a:cubicBezTo>
                    <a:pt x="215" y="203"/>
                    <a:pt x="217" y="205"/>
                    <a:pt x="220" y="206"/>
                  </a:cubicBezTo>
                  <a:cubicBezTo>
                    <a:pt x="221" y="206"/>
                    <a:pt x="223" y="206"/>
                    <a:pt x="224" y="206"/>
                  </a:cubicBezTo>
                  <a:cubicBezTo>
                    <a:pt x="228" y="204"/>
                    <a:pt x="231" y="200"/>
                    <a:pt x="229" y="196"/>
                  </a:cubicBezTo>
                  <a:cubicBezTo>
                    <a:pt x="198" y="91"/>
                    <a:pt x="198" y="91"/>
                    <a:pt x="198" y="91"/>
                  </a:cubicBezTo>
                  <a:cubicBezTo>
                    <a:pt x="197" y="87"/>
                    <a:pt x="192" y="84"/>
                    <a:pt x="188" y="86"/>
                  </a:cubicBezTo>
                  <a:cubicBezTo>
                    <a:pt x="184" y="87"/>
                    <a:pt x="182" y="91"/>
                    <a:pt x="183" y="95"/>
                  </a:cubicBezTo>
                  <a:close/>
                  <a:moveTo>
                    <a:pt x="184" y="441"/>
                  </a:moveTo>
                  <a:cubicBezTo>
                    <a:pt x="175" y="432"/>
                    <a:pt x="160" y="432"/>
                    <a:pt x="151" y="441"/>
                  </a:cubicBezTo>
                  <a:cubicBezTo>
                    <a:pt x="142" y="450"/>
                    <a:pt x="142" y="465"/>
                    <a:pt x="151" y="474"/>
                  </a:cubicBezTo>
                  <a:cubicBezTo>
                    <a:pt x="160" y="483"/>
                    <a:pt x="175" y="483"/>
                    <a:pt x="184" y="474"/>
                  </a:cubicBezTo>
                  <a:cubicBezTo>
                    <a:pt x="193" y="465"/>
                    <a:pt x="193" y="450"/>
                    <a:pt x="184" y="441"/>
                  </a:cubicBezTo>
                  <a:close/>
                </a:path>
              </a:pathLst>
            </a:custGeom>
            <a:solidFill>
              <a:srgbClr val="545763"/>
            </a:solid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grpSp>
        <p:nvGrpSpPr>
          <p:cNvPr id="9" name="组合 8"/>
          <p:cNvGrpSpPr/>
          <p:nvPr/>
        </p:nvGrpSpPr>
        <p:grpSpPr>
          <a:xfrm>
            <a:off x="6347270" y="4677352"/>
            <a:ext cx="2637835" cy="408626"/>
            <a:chOff x="6404420" y="4945957"/>
            <a:chExt cx="2637835" cy="408626"/>
          </a:xfrm>
        </p:grpSpPr>
        <p:sp>
          <p:nvSpPr>
            <p:cNvPr id="301" name="文本框 300"/>
            <p:cNvSpPr txBox="1"/>
            <p:nvPr/>
          </p:nvSpPr>
          <p:spPr>
            <a:xfrm>
              <a:off x="7119132" y="4945957"/>
              <a:ext cx="1923123" cy="398780"/>
            </a:xfrm>
            <a:prstGeom prst="rect">
              <a:avLst/>
            </a:prstGeom>
            <a:noFill/>
          </p:spPr>
          <p:txBody>
            <a:bodyPr wrap="squar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系统的实现</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617" name="组合 616"/>
            <p:cNvGrpSpPr/>
            <p:nvPr/>
          </p:nvGrpSpPr>
          <p:grpSpPr>
            <a:xfrm>
              <a:off x="6404420" y="5028604"/>
              <a:ext cx="379246" cy="325979"/>
              <a:chOff x="1653093" y="4101379"/>
              <a:chExt cx="968375" cy="781050"/>
            </a:xfrm>
            <a:solidFill>
              <a:srgbClr val="545763"/>
            </a:solidFill>
          </p:grpSpPr>
          <p:sp>
            <p:nvSpPr>
              <p:cNvPr id="618" name="Freeform 119"/>
              <p:cNvSpPr>
                <a:spLocks noEditPoints="1"/>
              </p:cNvSpPr>
              <p:nvPr/>
            </p:nvSpPr>
            <p:spPr bwMode="auto">
              <a:xfrm>
                <a:off x="1653093" y="4228379"/>
                <a:ext cx="649288" cy="654050"/>
              </a:xfrm>
              <a:custGeom>
                <a:avLst/>
                <a:gdLst>
                  <a:gd name="T0" fmla="*/ 138 w 173"/>
                  <a:gd name="T1" fmla="*/ 157 h 174"/>
                  <a:gd name="T2" fmla="*/ 105 w 173"/>
                  <a:gd name="T3" fmla="*/ 157 h 174"/>
                  <a:gd name="T4" fmla="*/ 105 w 173"/>
                  <a:gd name="T5" fmla="*/ 134 h 174"/>
                  <a:gd name="T6" fmla="*/ 167 w 173"/>
                  <a:gd name="T7" fmla="*/ 134 h 174"/>
                  <a:gd name="T8" fmla="*/ 173 w 173"/>
                  <a:gd name="T9" fmla="*/ 128 h 174"/>
                  <a:gd name="T10" fmla="*/ 173 w 173"/>
                  <a:gd name="T11" fmla="*/ 6 h 174"/>
                  <a:gd name="T12" fmla="*/ 167 w 173"/>
                  <a:gd name="T13" fmla="*/ 0 h 174"/>
                  <a:gd name="T14" fmla="*/ 7 w 173"/>
                  <a:gd name="T15" fmla="*/ 0 h 174"/>
                  <a:gd name="T16" fmla="*/ 0 w 173"/>
                  <a:gd name="T17" fmla="*/ 6 h 174"/>
                  <a:gd name="T18" fmla="*/ 0 w 173"/>
                  <a:gd name="T19" fmla="*/ 128 h 174"/>
                  <a:gd name="T20" fmla="*/ 7 w 173"/>
                  <a:gd name="T21" fmla="*/ 134 h 174"/>
                  <a:gd name="T22" fmla="*/ 69 w 173"/>
                  <a:gd name="T23" fmla="*/ 134 h 174"/>
                  <a:gd name="T24" fmla="*/ 69 w 173"/>
                  <a:gd name="T25" fmla="*/ 157 h 174"/>
                  <a:gd name="T26" fmla="*/ 35 w 173"/>
                  <a:gd name="T27" fmla="*/ 157 h 174"/>
                  <a:gd name="T28" fmla="*/ 28 w 173"/>
                  <a:gd name="T29" fmla="*/ 165 h 174"/>
                  <a:gd name="T30" fmla="*/ 28 w 173"/>
                  <a:gd name="T31" fmla="*/ 174 h 174"/>
                  <a:gd name="T32" fmla="*/ 146 w 173"/>
                  <a:gd name="T33" fmla="*/ 174 h 174"/>
                  <a:gd name="T34" fmla="*/ 146 w 173"/>
                  <a:gd name="T35" fmla="*/ 165 h 174"/>
                  <a:gd name="T36" fmla="*/ 138 w 173"/>
                  <a:gd name="T37" fmla="*/ 157 h 174"/>
                  <a:gd name="T38" fmla="*/ 19 w 173"/>
                  <a:gd name="T39" fmla="*/ 116 h 174"/>
                  <a:gd name="T40" fmla="*/ 19 w 173"/>
                  <a:gd name="T41" fmla="*/ 18 h 174"/>
                  <a:gd name="T42" fmla="*/ 155 w 173"/>
                  <a:gd name="T43" fmla="*/ 18 h 174"/>
                  <a:gd name="T44" fmla="*/ 155 w 173"/>
                  <a:gd name="T45" fmla="*/ 116 h 174"/>
                  <a:gd name="T46" fmla="*/ 19 w 173"/>
                  <a:gd name="T47" fmla="*/ 11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174">
                    <a:moveTo>
                      <a:pt x="138" y="157"/>
                    </a:moveTo>
                    <a:cubicBezTo>
                      <a:pt x="105" y="157"/>
                      <a:pt x="105" y="157"/>
                      <a:pt x="105" y="157"/>
                    </a:cubicBezTo>
                    <a:cubicBezTo>
                      <a:pt x="105" y="134"/>
                      <a:pt x="105" y="134"/>
                      <a:pt x="105" y="134"/>
                    </a:cubicBezTo>
                    <a:cubicBezTo>
                      <a:pt x="167" y="134"/>
                      <a:pt x="167" y="134"/>
                      <a:pt x="167" y="134"/>
                    </a:cubicBezTo>
                    <a:cubicBezTo>
                      <a:pt x="171" y="134"/>
                      <a:pt x="173" y="131"/>
                      <a:pt x="173" y="128"/>
                    </a:cubicBezTo>
                    <a:cubicBezTo>
                      <a:pt x="173" y="6"/>
                      <a:pt x="173" y="6"/>
                      <a:pt x="173" y="6"/>
                    </a:cubicBezTo>
                    <a:cubicBezTo>
                      <a:pt x="173" y="2"/>
                      <a:pt x="171" y="0"/>
                      <a:pt x="167" y="0"/>
                    </a:cubicBezTo>
                    <a:cubicBezTo>
                      <a:pt x="7" y="0"/>
                      <a:pt x="7" y="0"/>
                      <a:pt x="7" y="0"/>
                    </a:cubicBezTo>
                    <a:cubicBezTo>
                      <a:pt x="3" y="0"/>
                      <a:pt x="0" y="2"/>
                      <a:pt x="0" y="6"/>
                    </a:cubicBezTo>
                    <a:cubicBezTo>
                      <a:pt x="0" y="128"/>
                      <a:pt x="0" y="128"/>
                      <a:pt x="0" y="128"/>
                    </a:cubicBezTo>
                    <a:cubicBezTo>
                      <a:pt x="0" y="131"/>
                      <a:pt x="3" y="134"/>
                      <a:pt x="7" y="134"/>
                    </a:cubicBezTo>
                    <a:cubicBezTo>
                      <a:pt x="69" y="134"/>
                      <a:pt x="69" y="134"/>
                      <a:pt x="69" y="134"/>
                    </a:cubicBezTo>
                    <a:cubicBezTo>
                      <a:pt x="69" y="157"/>
                      <a:pt x="69" y="157"/>
                      <a:pt x="69" y="157"/>
                    </a:cubicBezTo>
                    <a:cubicBezTo>
                      <a:pt x="35" y="157"/>
                      <a:pt x="35" y="157"/>
                      <a:pt x="35" y="157"/>
                    </a:cubicBezTo>
                    <a:cubicBezTo>
                      <a:pt x="31" y="157"/>
                      <a:pt x="28" y="160"/>
                      <a:pt x="28" y="165"/>
                    </a:cubicBezTo>
                    <a:cubicBezTo>
                      <a:pt x="28" y="174"/>
                      <a:pt x="28" y="174"/>
                      <a:pt x="28" y="174"/>
                    </a:cubicBezTo>
                    <a:cubicBezTo>
                      <a:pt x="146" y="174"/>
                      <a:pt x="146" y="174"/>
                      <a:pt x="146" y="174"/>
                    </a:cubicBezTo>
                    <a:cubicBezTo>
                      <a:pt x="146" y="165"/>
                      <a:pt x="146" y="165"/>
                      <a:pt x="146" y="165"/>
                    </a:cubicBezTo>
                    <a:cubicBezTo>
                      <a:pt x="146" y="160"/>
                      <a:pt x="142" y="157"/>
                      <a:pt x="138" y="157"/>
                    </a:cubicBezTo>
                    <a:close/>
                    <a:moveTo>
                      <a:pt x="19" y="116"/>
                    </a:moveTo>
                    <a:cubicBezTo>
                      <a:pt x="19" y="18"/>
                      <a:pt x="19" y="18"/>
                      <a:pt x="19" y="18"/>
                    </a:cubicBezTo>
                    <a:cubicBezTo>
                      <a:pt x="155" y="18"/>
                      <a:pt x="155" y="18"/>
                      <a:pt x="155" y="18"/>
                    </a:cubicBezTo>
                    <a:cubicBezTo>
                      <a:pt x="155" y="116"/>
                      <a:pt x="155" y="116"/>
                      <a:pt x="155" y="116"/>
                    </a:cubicBezTo>
                    <a:lnTo>
                      <a:pt x="19" y="116"/>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619" name="Freeform 120"/>
              <p:cNvSpPr>
                <a:spLocks noEditPoints="1"/>
              </p:cNvSpPr>
              <p:nvPr/>
            </p:nvSpPr>
            <p:spPr bwMode="auto">
              <a:xfrm>
                <a:off x="2038855" y="4101379"/>
                <a:ext cx="582613" cy="777875"/>
              </a:xfrm>
              <a:custGeom>
                <a:avLst/>
                <a:gdLst>
                  <a:gd name="T0" fmla="*/ 147 w 155"/>
                  <a:gd name="T1" fmla="*/ 0 h 207"/>
                  <a:gd name="T2" fmla="*/ 8 w 155"/>
                  <a:gd name="T3" fmla="*/ 0 h 207"/>
                  <a:gd name="T4" fmla="*/ 0 w 155"/>
                  <a:gd name="T5" fmla="*/ 7 h 207"/>
                  <a:gd name="T6" fmla="*/ 0 w 155"/>
                  <a:gd name="T7" fmla="*/ 29 h 207"/>
                  <a:gd name="T8" fmla="*/ 64 w 155"/>
                  <a:gd name="T9" fmla="*/ 29 h 207"/>
                  <a:gd name="T10" fmla="*/ 75 w 155"/>
                  <a:gd name="T11" fmla="*/ 40 h 207"/>
                  <a:gd name="T12" fmla="*/ 75 w 155"/>
                  <a:gd name="T13" fmla="*/ 162 h 207"/>
                  <a:gd name="T14" fmla="*/ 64 w 155"/>
                  <a:gd name="T15" fmla="*/ 173 h 207"/>
                  <a:gd name="T16" fmla="*/ 7 w 155"/>
                  <a:gd name="T17" fmla="*/ 173 h 207"/>
                  <a:gd name="T18" fmla="*/ 7 w 155"/>
                  <a:gd name="T19" fmla="*/ 186 h 207"/>
                  <a:gd name="T20" fmla="*/ 35 w 155"/>
                  <a:gd name="T21" fmla="*/ 186 h 207"/>
                  <a:gd name="T22" fmla="*/ 48 w 155"/>
                  <a:gd name="T23" fmla="*/ 199 h 207"/>
                  <a:gd name="T24" fmla="*/ 48 w 155"/>
                  <a:gd name="T25" fmla="*/ 207 h 207"/>
                  <a:gd name="T26" fmla="*/ 147 w 155"/>
                  <a:gd name="T27" fmla="*/ 207 h 207"/>
                  <a:gd name="T28" fmla="*/ 155 w 155"/>
                  <a:gd name="T29" fmla="*/ 200 h 207"/>
                  <a:gd name="T30" fmla="*/ 155 w 155"/>
                  <a:gd name="T31" fmla="*/ 7 h 207"/>
                  <a:gd name="T32" fmla="*/ 147 w 155"/>
                  <a:gd name="T33" fmla="*/ 0 h 207"/>
                  <a:gd name="T34" fmla="*/ 100 w 155"/>
                  <a:gd name="T35" fmla="*/ 114 h 207"/>
                  <a:gd name="T36" fmla="*/ 89 w 155"/>
                  <a:gd name="T37" fmla="*/ 103 h 207"/>
                  <a:gd name="T38" fmla="*/ 100 w 155"/>
                  <a:gd name="T39" fmla="*/ 93 h 207"/>
                  <a:gd name="T40" fmla="*/ 111 w 155"/>
                  <a:gd name="T41" fmla="*/ 103 h 207"/>
                  <a:gd name="T42" fmla="*/ 100 w 155"/>
                  <a:gd name="T43" fmla="*/ 114 h 207"/>
                  <a:gd name="T44" fmla="*/ 132 w 155"/>
                  <a:gd name="T45" fmla="*/ 114 h 207"/>
                  <a:gd name="T46" fmla="*/ 121 w 155"/>
                  <a:gd name="T47" fmla="*/ 103 h 207"/>
                  <a:gd name="T48" fmla="*/ 132 w 155"/>
                  <a:gd name="T49" fmla="*/ 93 h 207"/>
                  <a:gd name="T50" fmla="*/ 143 w 155"/>
                  <a:gd name="T51" fmla="*/ 103 h 207"/>
                  <a:gd name="T52" fmla="*/ 132 w 155"/>
                  <a:gd name="T53" fmla="*/ 114 h 207"/>
                  <a:gd name="T54" fmla="*/ 143 w 155"/>
                  <a:gd name="T55" fmla="*/ 75 h 207"/>
                  <a:gd name="T56" fmla="*/ 138 w 155"/>
                  <a:gd name="T57" fmla="*/ 80 h 207"/>
                  <a:gd name="T58" fmla="*/ 84 w 155"/>
                  <a:gd name="T59" fmla="*/ 80 h 207"/>
                  <a:gd name="T60" fmla="*/ 84 w 155"/>
                  <a:gd name="T61" fmla="*/ 34 h 207"/>
                  <a:gd name="T62" fmla="*/ 138 w 155"/>
                  <a:gd name="T63" fmla="*/ 34 h 207"/>
                  <a:gd name="T64" fmla="*/ 143 w 155"/>
                  <a:gd name="T65" fmla="*/ 39 h 207"/>
                  <a:gd name="T66" fmla="*/ 143 w 155"/>
                  <a:gd name="T67" fmla="*/ 7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 h="207">
                    <a:moveTo>
                      <a:pt x="147" y="0"/>
                    </a:moveTo>
                    <a:cubicBezTo>
                      <a:pt x="8" y="0"/>
                      <a:pt x="8" y="0"/>
                      <a:pt x="8" y="0"/>
                    </a:cubicBezTo>
                    <a:cubicBezTo>
                      <a:pt x="4" y="0"/>
                      <a:pt x="0" y="3"/>
                      <a:pt x="0" y="7"/>
                    </a:cubicBezTo>
                    <a:cubicBezTo>
                      <a:pt x="0" y="29"/>
                      <a:pt x="0" y="29"/>
                      <a:pt x="0" y="29"/>
                    </a:cubicBezTo>
                    <a:cubicBezTo>
                      <a:pt x="64" y="29"/>
                      <a:pt x="64" y="29"/>
                      <a:pt x="64" y="29"/>
                    </a:cubicBezTo>
                    <a:cubicBezTo>
                      <a:pt x="70" y="29"/>
                      <a:pt x="75" y="34"/>
                      <a:pt x="75" y="40"/>
                    </a:cubicBezTo>
                    <a:cubicBezTo>
                      <a:pt x="75" y="162"/>
                      <a:pt x="75" y="162"/>
                      <a:pt x="75" y="162"/>
                    </a:cubicBezTo>
                    <a:cubicBezTo>
                      <a:pt x="75" y="168"/>
                      <a:pt x="70" y="173"/>
                      <a:pt x="64" y="173"/>
                    </a:cubicBezTo>
                    <a:cubicBezTo>
                      <a:pt x="7" y="173"/>
                      <a:pt x="7" y="173"/>
                      <a:pt x="7" y="173"/>
                    </a:cubicBezTo>
                    <a:cubicBezTo>
                      <a:pt x="7" y="186"/>
                      <a:pt x="7" y="186"/>
                      <a:pt x="7" y="186"/>
                    </a:cubicBezTo>
                    <a:cubicBezTo>
                      <a:pt x="35" y="186"/>
                      <a:pt x="35" y="186"/>
                      <a:pt x="35" y="186"/>
                    </a:cubicBezTo>
                    <a:cubicBezTo>
                      <a:pt x="42" y="186"/>
                      <a:pt x="48" y="192"/>
                      <a:pt x="48" y="199"/>
                    </a:cubicBezTo>
                    <a:cubicBezTo>
                      <a:pt x="48" y="207"/>
                      <a:pt x="48" y="207"/>
                      <a:pt x="48" y="207"/>
                    </a:cubicBezTo>
                    <a:cubicBezTo>
                      <a:pt x="147" y="207"/>
                      <a:pt x="147" y="207"/>
                      <a:pt x="147" y="207"/>
                    </a:cubicBezTo>
                    <a:cubicBezTo>
                      <a:pt x="151" y="207"/>
                      <a:pt x="155" y="204"/>
                      <a:pt x="155" y="200"/>
                    </a:cubicBezTo>
                    <a:cubicBezTo>
                      <a:pt x="155" y="7"/>
                      <a:pt x="155" y="7"/>
                      <a:pt x="155" y="7"/>
                    </a:cubicBezTo>
                    <a:cubicBezTo>
                      <a:pt x="155" y="3"/>
                      <a:pt x="151" y="0"/>
                      <a:pt x="147" y="0"/>
                    </a:cubicBezTo>
                    <a:close/>
                    <a:moveTo>
                      <a:pt x="100" y="114"/>
                    </a:moveTo>
                    <a:cubicBezTo>
                      <a:pt x="94" y="114"/>
                      <a:pt x="89" y="109"/>
                      <a:pt x="89" y="103"/>
                    </a:cubicBezTo>
                    <a:cubicBezTo>
                      <a:pt x="89" y="98"/>
                      <a:pt x="94" y="93"/>
                      <a:pt x="100" y="93"/>
                    </a:cubicBezTo>
                    <a:cubicBezTo>
                      <a:pt x="106" y="93"/>
                      <a:pt x="111" y="98"/>
                      <a:pt x="111" y="103"/>
                    </a:cubicBezTo>
                    <a:cubicBezTo>
                      <a:pt x="111" y="109"/>
                      <a:pt x="106" y="114"/>
                      <a:pt x="100" y="114"/>
                    </a:cubicBezTo>
                    <a:close/>
                    <a:moveTo>
                      <a:pt x="132" y="114"/>
                    </a:moveTo>
                    <a:cubicBezTo>
                      <a:pt x="126" y="114"/>
                      <a:pt x="121" y="109"/>
                      <a:pt x="121" y="103"/>
                    </a:cubicBezTo>
                    <a:cubicBezTo>
                      <a:pt x="121" y="98"/>
                      <a:pt x="126" y="93"/>
                      <a:pt x="132" y="93"/>
                    </a:cubicBezTo>
                    <a:cubicBezTo>
                      <a:pt x="138" y="93"/>
                      <a:pt x="143" y="98"/>
                      <a:pt x="143" y="103"/>
                    </a:cubicBezTo>
                    <a:cubicBezTo>
                      <a:pt x="143" y="109"/>
                      <a:pt x="138" y="114"/>
                      <a:pt x="132" y="114"/>
                    </a:cubicBezTo>
                    <a:close/>
                    <a:moveTo>
                      <a:pt x="143" y="75"/>
                    </a:moveTo>
                    <a:cubicBezTo>
                      <a:pt x="143" y="78"/>
                      <a:pt x="140" y="80"/>
                      <a:pt x="138" y="80"/>
                    </a:cubicBezTo>
                    <a:cubicBezTo>
                      <a:pt x="84" y="80"/>
                      <a:pt x="84" y="80"/>
                      <a:pt x="84" y="80"/>
                    </a:cubicBezTo>
                    <a:cubicBezTo>
                      <a:pt x="84" y="34"/>
                      <a:pt x="84" y="34"/>
                      <a:pt x="84" y="34"/>
                    </a:cubicBezTo>
                    <a:cubicBezTo>
                      <a:pt x="138" y="34"/>
                      <a:pt x="138" y="34"/>
                      <a:pt x="138" y="34"/>
                    </a:cubicBezTo>
                    <a:cubicBezTo>
                      <a:pt x="140" y="34"/>
                      <a:pt x="143" y="37"/>
                      <a:pt x="143" y="39"/>
                    </a:cubicBezTo>
                    <a:lnTo>
                      <a:pt x="143" y="75"/>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grpSp>
      </p:grpSp>
      <p:grpSp>
        <p:nvGrpSpPr>
          <p:cNvPr id="8" name="组合 7"/>
          <p:cNvGrpSpPr/>
          <p:nvPr/>
        </p:nvGrpSpPr>
        <p:grpSpPr>
          <a:xfrm>
            <a:off x="6380236" y="4146518"/>
            <a:ext cx="2823030" cy="400110"/>
            <a:chOff x="6380236" y="4146518"/>
            <a:chExt cx="2823030" cy="400110"/>
          </a:xfrm>
        </p:grpSpPr>
        <p:sp>
          <p:nvSpPr>
            <p:cNvPr id="298" name="文本框 297"/>
            <p:cNvSpPr txBox="1"/>
            <p:nvPr/>
          </p:nvSpPr>
          <p:spPr>
            <a:xfrm>
              <a:off x="7051398" y="4146518"/>
              <a:ext cx="2151868" cy="398780"/>
            </a:xfrm>
            <a:prstGeom prst="rect">
              <a:avLst/>
            </a:prstGeom>
            <a:noFill/>
          </p:spPr>
          <p:txBody>
            <a:bodyPr wrap="squar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系统设计</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620" name="组合 619"/>
            <p:cNvGrpSpPr/>
            <p:nvPr/>
          </p:nvGrpSpPr>
          <p:grpSpPr>
            <a:xfrm>
              <a:off x="6380236" y="4148665"/>
              <a:ext cx="410031" cy="397963"/>
              <a:chOff x="4848730" y="4134717"/>
              <a:chExt cx="795338" cy="788988"/>
            </a:xfrm>
            <a:solidFill>
              <a:srgbClr val="545763"/>
            </a:solidFill>
          </p:grpSpPr>
          <p:sp>
            <p:nvSpPr>
              <p:cNvPr id="621" name="Freeform 124"/>
              <p:cNvSpPr>
                <a:spLocks noEditPoints="1"/>
              </p:cNvSpPr>
              <p:nvPr/>
            </p:nvSpPr>
            <p:spPr bwMode="auto">
              <a:xfrm>
                <a:off x="4848730" y="4134717"/>
                <a:ext cx="322263" cy="769938"/>
              </a:xfrm>
              <a:custGeom>
                <a:avLst/>
                <a:gdLst>
                  <a:gd name="T0" fmla="*/ 52 w 86"/>
                  <a:gd name="T1" fmla="*/ 200 h 205"/>
                  <a:gd name="T2" fmla="*/ 43 w 86"/>
                  <a:gd name="T3" fmla="*/ 192 h 205"/>
                  <a:gd name="T4" fmla="*/ 52 w 86"/>
                  <a:gd name="T5" fmla="*/ 184 h 205"/>
                  <a:gd name="T6" fmla="*/ 55 w 86"/>
                  <a:gd name="T7" fmla="*/ 184 h 205"/>
                  <a:gd name="T8" fmla="*/ 61 w 86"/>
                  <a:gd name="T9" fmla="*/ 167 h 205"/>
                  <a:gd name="T10" fmla="*/ 58 w 86"/>
                  <a:gd name="T11" fmla="*/ 168 h 205"/>
                  <a:gd name="T12" fmla="*/ 54 w 86"/>
                  <a:gd name="T13" fmla="*/ 165 h 205"/>
                  <a:gd name="T14" fmla="*/ 58 w 86"/>
                  <a:gd name="T15" fmla="*/ 161 h 205"/>
                  <a:gd name="T16" fmla="*/ 62 w 86"/>
                  <a:gd name="T17" fmla="*/ 164 h 205"/>
                  <a:gd name="T18" fmla="*/ 72 w 86"/>
                  <a:gd name="T19" fmla="*/ 134 h 205"/>
                  <a:gd name="T20" fmla="*/ 72 w 86"/>
                  <a:gd name="T21" fmla="*/ 21 h 205"/>
                  <a:gd name="T22" fmla="*/ 76 w 86"/>
                  <a:gd name="T23" fmla="*/ 21 h 205"/>
                  <a:gd name="T24" fmla="*/ 86 w 86"/>
                  <a:gd name="T25" fmla="*/ 10 h 205"/>
                  <a:gd name="T26" fmla="*/ 76 w 86"/>
                  <a:gd name="T27" fmla="*/ 0 h 205"/>
                  <a:gd name="T28" fmla="*/ 11 w 86"/>
                  <a:gd name="T29" fmla="*/ 0 h 205"/>
                  <a:gd name="T30" fmla="*/ 0 w 86"/>
                  <a:gd name="T31" fmla="*/ 10 h 205"/>
                  <a:gd name="T32" fmla="*/ 11 w 86"/>
                  <a:gd name="T33" fmla="*/ 21 h 205"/>
                  <a:gd name="T34" fmla="*/ 16 w 86"/>
                  <a:gd name="T35" fmla="*/ 21 h 205"/>
                  <a:gd name="T36" fmla="*/ 16 w 86"/>
                  <a:gd name="T37" fmla="*/ 188 h 205"/>
                  <a:gd name="T38" fmla="*/ 33 w 86"/>
                  <a:gd name="T39" fmla="*/ 205 h 205"/>
                  <a:gd name="T40" fmla="*/ 55 w 86"/>
                  <a:gd name="T41" fmla="*/ 205 h 205"/>
                  <a:gd name="T42" fmla="*/ 58 w 86"/>
                  <a:gd name="T43" fmla="*/ 205 h 205"/>
                  <a:gd name="T44" fmla="*/ 55 w 86"/>
                  <a:gd name="T45" fmla="*/ 199 h 205"/>
                  <a:gd name="T46" fmla="*/ 52 w 86"/>
                  <a:gd name="T47" fmla="*/ 200 h 205"/>
                  <a:gd name="T48" fmla="*/ 28 w 86"/>
                  <a:gd name="T49" fmla="*/ 135 h 205"/>
                  <a:gd name="T50" fmla="*/ 28 w 86"/>
                  <a:gd name="T51" fmla="*/ 21 h 205"/>
                  <a:gd name="T52" fmla="*/ 59 w 86"/>
                  <a:gd name="T53" fmla="*/ 21 h 205"/>
                  <a:gd name="T54" fmla="*/ 59 w 86"/>
                  <a:gd name="T55" fmla="*/ 135 h 205"/>
                  <a:gd name="T56" fmla="*/ 28 w 86"/>
                  <a:gd name="T57" fmla="*/ 13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205">
                    <a:moveTo>
                      <a:pt x="52" y="200"/>
                    </a:moveTo>
                    <a:cubicBezTo>
                      <a:pt x="47" y="200"/>
                      <a:pt x="43" y="196"/>
                      <a:pt x="43" y="192"/>
                    </a:cubicBezTo>
                    <a:cubicBezTo>
                      <a:pt x="43" y="187"/>
                      <a:pt x="47" y="184"/>
                      <a:pt x="52" y="184"/>
                    </a:cubicBezTo>
                    <a:cubicBezTo>
                      <a:pt x="53" y="184"/>
                      <a:pt x="54" y="184"/>
                      <a:pt x="55" y="184"/>
                    </a:cubicBezTo>
                    <a:cubicBezTo>
                      <a:pt x="61" y="167"/>
                      <a:pt x="61" y="167"/>
                      <a:pt x="61" y="167"/>
                    </a:cubicBezTo>
                    <a:cubicBezTo>
                      <a:pt x="60" y="168"/>
                      <a:pt x="59" y="168"/>
                      <a:pt x="58" y="168"/>
                    </a:cubicBezTo>
                    <a:cubicBezTo>
                      <a:pt x="55" y="168"/>
                      <a:pt x="54" y="167"/>
                      <a:pt x="54" y="165"/>
                    </a:cubicBezTo>
                    <a:cubicBezTo>
                      <a:pt x="54" y="162"/>
                      <a:pt x="55" y="161"/>
                      <a:pt x="58" y="161"/>
                    </a:cubicBezTo>
                    <a:cubicBezTo>
                      <a:pt x="60" y="161"/>
                      <a:pt x="61" y="162"/>
                      <a:pt x="62" y="164"/>
                    </a:cubicBezTo>
                    <a:cubicBezTo>
                      <a:pt x="72" y="134"/>
                      <a:pt x="72" y="134"/>
                      <a:pt x="72" y="134"/>
                    </a:cubicBezTo>
                    <a:cubicBezTo>
                      <a:pt x="72" y="21"/>
                      <a:pt x="72" y="21"/>
                      <a:pt x="72" y="21"/>
                    </a:cubicBezTo>
                    <a:cubicBezTo>
                      <a:pt x="76" y="21"/>
                      <a:pt x="76" y="21"/>
                      <a:pt x="76" y="21"/>
                    </a:cubicBezTo>
                    <a:cubicBezTo>
                      <a:pt x="82" y="21"/>
                      <a:pt x="86" y="16"/>
                      <a:pt x="86" y="10"/>
                    </a:cubicBezTo>
                    <a:cubicBezTo>
                      <a:pt x="86" y="5"/>
                      <a:pt x="82" y="0"/>
                      <a:pt x="76" y="0"/>
                    </a:cubicBezTo>
                    <a:cubicBezTo>
                      <a:pt x="11" y="0"/>
                      <a:pt x="11" y="0"/>
                      <a:pt x="11" y="0"/>
                    </a:cubicBezTo>
                    <a:cubicBezTo>
                      <a:pt x="5" y="0"/>
                      <a:pt x="0" y="5"/>
                      <a:pt x="0" y="10"/>
                    </a:cubicBezTo>
                    <a:cubicBezTo>
                      <a:pt x="0" y="16"/>
                      <a:pt x="5" y="21"/>
                      <a:pt x="11" y="21"/>
                    </a:cubicBezTo>
                    <a:cubicBezTo>
                      <a:pt x="16" y="21"/>
                      <a:pt x="16" y="21"/>
                      <a:pt x="16" y="21"/>
                    </a:cubicBezTo>
                    <a:cubicBezTo>
                      <a:pt x="16" y="188"/>
                      <a:pt x="16" y="188"/>
                      <a:pt x="16" y="188"/>
                    </a:cubicBezTo>
                    <a:cubicBezTo>
                      <a:pt x="16" y="198"/>
                      <a:pt x="23" y="205"/>
                      <a:pt x="33" y="205"/>
                    </a:cubicBezTo>
                    <a:cubicBezTo>
                      <a:pt x="55" y="205"/>
                      <a:pt x="55" y="205"/>
                      <a:pt x="55" y="205"/>
                    </a:cubicBezTo>
                    <a:cubicBezTo>
                      <a:pt x="56" y="205"/>
                      <a:pt x="57" y="205"/>
                      <a:pt x="58" y="205"/>
                    </a:cubicBezTo>
                    <a:cubicBezTo>
                      <a:pt x="57" y="203"/>
                      <a:pt x="56" y="201"/>
                      <a:pt x="55" y="199"/>
                    </a:cubicBezTo>
                    <a:cubicBezTo>
                      <a:pt x="54" y="200"/>
                      <a:pt x="53" y="200"/>
                      <a:pt x="52" y="200"/>
                    </a:cubicBezTo>
                    <a:close/>
                    <a:moveTo>
                      <a:pt x="28" y="135"/>
                    </a:moveTo>
                    <a:cubicBezTo>
                      <a:pt x="28" y="21"/>
                      <a:pt x="28" y="21"/>
                      <a:pt x="28" y="21"/>
                    </a:cubicBezTo>
                    <a:cubicBezTo>
                      <a:pt x="59" y="21"/>
                      <a:pt x="59" y="21"/>
                      <a:pt x="59" y="21"/>
                    </a:cubicBezTo>
                    <a:cubicBezTo>
                      <a:pt x="59" y="135"/>
                      <a:pt x="59" y="135"/>
                      <a:pt x="59" y="135"/>
                    </a:cubicBezTo>
                    <a:lnTo>
                      <a:pt x="28" y="135"/>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622" name="Freeform 125"/>
              <p:cNvSpPr>
                <a:spLocks noEditPoints="1"/>
              </p:cNvSpPr>
              <p:nvPr/>
            </p:nvSpPr>
            <p:spPr bwMode="auto">
              <a:xfrm>
                <a:off x="5066218" y="4198217"/>
                <a:ext cx="577850" cy="725488"/>
              </a:xfrm>
              <a:custGeom>
                <a:avLst/>
                <a:gdLst>
                  <a:gd name="T0" fmla="*/ 118 w 154"/>
                  <a:gd name="T1" fmla="*/ 69 h 193"/>
                  <a:gd name="T2" fmla="*/ 118 w 154"/>
                  <a:gd name="T3" fmla="*/ 22 h 193"/>
                  <a:gd name="T4" fmla="*/ 126 w 154"/>
                  <a:gd name="T5" fmla="*/ 11 h 193"/>
                  <a:gd name="T6" fmla="*/ 115 w 154"/>
                  <a:gd name="T7" fmla="*/ 0 h 193"/>
                  <a:gd name="T8" fmla="*/ 39 w 154"/>
                  <a:gd name="T9" fmla="*/ 0 h 193"/>
                  <a:gd name="T10" fmla="*/ 28 w 154"/>
                  <a:gd name="T11" fmla="*/ 11 h 193"/>
                  <a:gd name="T12" fmla="*/ 34 w 154"/>
                  <a:gd name="T13" fmla="*/ 21 h 193"/>
                  <a:gd name="T14" fmla="*/ 34 w 154"/>
                  <a:gd name="T15" fmla="*/ 69 h 193"/>
                  <a:gd name="T16" fmla="*/ 0 w 154"/>
                  <a:gd name="T17" fmla="*/ 174 h 193"/>
                  <a:gd name="T18" fmla="*/ 19 w 154"/>
                  <a:gd name="T19" fmla="*/ 192 h 193"/>
                  <a:gd name="T20" fmla="*/ 19 w 154"/>
                  <a:gd name="T21" fmla="*/ 192 h 193"/>
                  <a:gd name="T22" fmla="*/ 19 w 154"/>
                  <a:gd name="T23" fmla="*/ 192 h 193"/>
                  <a:gd name="T24" fmla="*/ 25 w 154"/>
                  <a:gd name="T25" fmla="*/ 193 h 193"/>
                  <a:gd name="T26" fmla="*/ 129 w 154"/>
                  <a:gd name="T27" fmla="*/ 193 h 193"/>
                  <a:gd name="T28" fmla="*/ 154 w 154"/>
                  <a:gd name="T29" fmla="*/ 174 h 193"/>
                  <a:gd name="T30" fmla="*/ 118 w 154"/>
                  <a:gd name="T31" fmla="*/ 69 h 193"/>
                  <a:gd name="T32" fmla="*/ 49 w 154"/>
                  <a:gd name="T33" fmla="*/ 72 h 193"/>
                  <a:gd name="T34" fmla="*/ 49 w 154"/>
                  <a:gd name="T35" fmla="*/ 26 h 193"/>
                  <a:gd name="T36" fmla="*/ 104 w 154"/>
                  <a:gd name="T37" fmla="*/ 26 h 193"/>
                  <a:gd name="T38" fmla="*/ 104 w 154"/>
                  <a:gd name="T39" fmla="*/ 72 h 193"/>
                  <a:gd name="T40" fmla="*/ 109 w 154"/>
                  <a:gd name="T41" fmla="*/ 87 h 193"/>
                  <a:gd name="T42" fmla="*/ 44 w 154"/>
                  <a:gd name="T43" fmla="*/ 87 h 193"/>
                  <a:gd name="T44" fmla="*/ 49 w 154"/>
                  <a:gd name="T45" fmla="*/ 72 h 193"/>
                  <a:gd name="T46" fmla="*/ 58 w 154"/>
                  <a:gd name="T47" fmla="*/ 138 h 193"/>
                  <a:gd name="T48" fmla="*/ 54 w 154"/>
                  <a:gd name="T49" fmla="*/ 135 h 193"/>
                  <a:gd name="T50" fmla="*/ 58 w 154"/>
                  <a:gd name="T51" fmla="*/ 131 h 193"/>
                  <a:gd name="T52" fmla="*/ 62 w 154"/>
                  <a:gd name="T53" fmla="*/ 135 h 193"/>
                  <a:gd name="T54" fmla="*/ 58 w 154"/>
                  <a:gd name="T55" fmla="*/ 138 h 193"/>
                  <a:gd name="T56" fmla="*/ 80 w 154"/>
                  <a:gd name="T57" fmla="*/ 146 h 193"/>
                  <a:gd name="T58" fmla="*/ 76 w 154"/>
                  <a:gd name="T59" fmla="*/ 142 h 193"/>
                  <a:gd name="T60" fmla="*/ 80 w 154"/>
                  <a:gd name="T61" fmla="*/ 138 h 193"/>
                  <a:gd name="T62" fmla="*/ 84 w 154"/>
                  <a:gd name="T63" fmla="*/ 142 h 193"/>
                  <a:gd name="T64" fmla="*/ 80 w 154"/>
                  <a:gd name="T65" fmla="*/ 146 h 193"/>
                  <a:gd name="T66" fmla="*/ 80 w 154"/>
                  <a:gd name="T67" fmla="*/ 108 h 193"/>
                  <a:gd name="T68" fmla="*/ 84 w 154"/>
                  <a:gd name="T69" fmla="*/ 104 h 193"/>
                  <a:gd name="T70" fmla="*/ 88 w 154"/>
                  <a:gd name="T71" fmla="*/ 108 h 193"/>
                  <a:gd name="T72" fmla="*/ 84 w 154"/>
                  <a:gd name="T73" fmla="*/ 111 h 193"/>
                  <a:gd name="T74" fmla="*/ 80 w 154"/>
                  <a:gd name="T75" fmla="*/ 108 h 193"/>
                  <a:gd name="T76" fmla="*/ 90 w 154"/>
                  <a:gd name="T77" fmla="*/ 173 h 193"/>
                  <a:gd name="T78" fmla="*/ 86 w 154"/>
                  <a:gd name="T79" fmla="*/ 169 h 193"/>
                  <a:gd name="T80" fmla="*/ 90 w 154"/>
                  <a:gd name="T81" fmla="*/ 165 h 193"/>
                  <a:gd name="T82" fmla="*/ 94 w 154"/>
                  <a:gd name="T83" fmla="*/ 169 h 193"/>
                  <a:gd name="T84" fmla="*/ 90 w 154"/>
                  <a:gd name="T85" fmla="*/ 173 h 193"/>
                  <a:gd name="T86" fmla="*/ 104 w 154"/>
                  <a:gd name="T87" fmla="*/ 145 h 193"/>
                  <a:gd name="T88" fmla="*/ 108 w 154"/>
                  <a:gd name="T89" fmla="*/ 141 h 193"/>
                  <a:gd name="T90" fmla="*/ 112 w 154"/>
                  <a:gd name="T91" fmla="*/ 145 h 193"/>
                  <a:gd name="T92" fmla="*/ 108 w 154"/>
                  <a:gd name="T93" fmla="*/ 149 h 193"/>
                  <a:gd name="T94" fmla="*/ 104 w 154"/>
                  <a:gd name="T95" fmla="*/ 145 h 193"/>
                  <a:gd name="T96" fmla="*/ 117 w 154"/>
                  <a:gd name="T97" fmla="*/ 167 h 193"/>
                  <a:gd name="T98" fmla="*/ 109 w 154"/>
                  <a:gd name="T99" fmla="*/ 159 h 193"/>
                  <a:gd name="T100" fmla="*/ 117 w 154"/>
                  <a:gd name="T101" fmla="*/ 151 h 193"/>
                  <a:gd name="T102" fmla="*/ 126 w 154"/>
                  <a:gd name="T103" fmla="*/ 159 h 193"/>
                  <a:gd name="T104" fmla="*/ 117 w 154"/>
                  <a:gd name="T105"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93">
                    <a:moveTo>
                      <a:pt x="118" y="69"/>
                    </a:moveTo>
                    <a:cubicBezTo>
                      <a:pt x="118" y="22"/>
                      <a:pt x="118" y="22"/>
                      <a:pt x="118" y="22"/>
                    </a:cubicBezTo>
                    <a:cubicBezTo>
                      <a:pt x="123" y="20"/>
                      <a:pt x="126" y="16"/>
                      <a:pt x="126" y="11"/>
                    </a:cubicBezTo>
                    <a:cubicBezTo>
                      <a:pt x="126" y="5"/>
                      <a:pt x="121" y="0"/>
                      <a:pt x="115" y="0"/>
                    </a:cubicBezTo>
                    <a:cubicBezTo>
                      <a:pt x="39" y="0"/>
                      <a:pt x="39" y="0"/>
                      <a:pt x="39" y="0"/>
                    </a:cubicBezTo>
                    <a:cubicBezTo>
                      <a:pt x="33" y="0"/>
                      <a:pt x="28" y="5"/>
                      <a:pt x="28" y="11"/>
                    </a:cubicBezTo>
                    <a:cubicBezTo>
                      <a:pt x="28" y="16"/>
                      <a:pt x="31" y="19"/>
                      <a:pt x="34" y="21"/>
                    </a:cubicBezTo>
                    <a:cubicBezTo>
                      <a:pt x="34" y="69"/>
                      <a:pt x="34" y="69"/>
                      <a:pt x="34" y="69"/>
                    </a:cubicBezTo>
                    <a:cubicBezTo>
                      <a:pt x="0" y="174"/>
                      <a:pt x="0" y="174"/>
                      <a:pt x="0" y="174"/>
                    </a:cubicBezTo>
                    <a:cubicBezTo>
                      <a:pt x="0" y="183"/>
                      <a:pt x="8" y="190"/>
                      <a:pt x="19" y="192"/>
                    </a:cubicBezTo>
                    <a:cubicBezTo>
                      <a:pt x="19" y="192"/>
                      <a:pt x="19" y="192"/>
                      <a:pt x="19" y="192"/>
                    </a:cubicBezTo>
                    <a:cubicBezTo>
                      <a:pt x="19" y="192"/>
                      <a:pt x="19" y="192"/>
                      <a:pt x="19" y="192"/>
                    </a:cubicBezTo>
                    <a:cubicBezTo>
                      <a:pt x="21" y="193"/>
                      <a:pt x="23" y="193"/>
                      <a:pt x="25" y="193"/>
                    </a:cubicBezTo>
                    <a:cubicBezTo>
                      <a:pt x="129" y="193"/>
                      <a:pt x="129" y="193"/>
                      <a:pt x="129" y="193"/>
                    </a:cubicBezTo>
                    <a:cubicBezTo>
                      <a:pt x="143" y="193"/>
                      <a:pt x="154" y="184"/>
                      <a:pt x="154" y="174"/>
                    </a:cubicBezTo>
                    <a:lnTo>
                      <a:pt x="118" y="69"/>
                    </a:lnTo>
                    <a:close/>
                    <a:moveTo>
                      <a:pt x="49" y="72"/>
                    </a:moveTo>
                    <a:cubicBezTo>
                      <a:pt x="49" y="26"/>
                      <a:pt x="49" y="26"/>
                      <a:pt x="49" y="26"/>
                    </a:cubicBezTo>
                    <a:cubicBezTo>
                      <a:pt x="104" y="26"/>
                      <a:pt x="104" y="26"/>
                      <a:pt x="104" y="26"/>
                    </a:cubicBezTo>
                    <a:cubicBezTo>
                      <a:pt x="104" y="72"/>
                      <a:pt x="104" y="72"/>
                      <a:pt x="104" y="72"/>
                    </a:cubicBezTo>
                    <a:cubicBezTo>
                      <a:pt x="109" y="87"/>
                      <a:pt x="109" y="87"/>
                      <a:pt x="109" y="87"/>
                    </a:cubicBezTo>
                    <a:cubicBezTo>
                      <a:pt x="44" y="87"/>
                      <a:pt x="44" y="87"/>
                      <a:pt x="44" y="87"/>
                    </a:cubicBezTo>
                    <a:lnTo>
                      <a:pt x="49" y="72"/>
                    </a:lnTo>
                    <a:close/>
                    <a:moveTo>
                      <a:pt x="58" y="138"/>
                    </a:moveTo>
                    <a:cubicBezTo>
                      <a:pt x="55" y="138"/>
                      <a:pt x="54" y="137"/>
                      <a:pt x="54" y="135"/>
                    </a:cubicBezTo>
                    <a:cubicBezTo>
                      <a:pt x="54" y="132"/>
                      <a:pt x="55" y="131"/>
                      <a:pt x="58" y="131"/>
                    </a:cubicBezTo>
                    <a:cubicBezTo>
                      <a:pt x="60" y="131"/>
                      <a:pt x="62" y="132"/>
                      <a:pt x="62" y="135"/>
                    </a:cubicBezTo>
                    <a:cubicBezTo>
                      <a:pt x="62" y="137"/>
                      <a:pt x="60" y="138"/>
                      <a:pt x="58" y="138"/>
                    </a:cubicBezTo>
                    <a:close/>
                    <a:moveTo>
                      <a:pt x="80" y="146"/>
                    </a:moveTo>
                    <a:cubicBezTo>
                      <a:pt x="78" y="146"/>
                      <a:pt x="76" y="144"/>
                      <a:pt x="76" y="142"/>
                    </a:cubicBezTo>
                    <a:cubicBezTo>
                      <a:pt x="76" y="140"/>
                      <a:pt x="78" y="138"/>
                      <a:pt x="80" y="138"/>
                    </a:cubicBezTo>
                    <a:cubicBezTo>
                      <a:pt x="82" y="138"/>
                      <a:pt x="84" y="140"/>
                      <a:pt x="84" y="142"/>
                    </a:cubicBezTo>
                    <a:cubicBezTo>
                      <a:pt x="84" y="144"/>
                      <a:pt x="82" y="146"/>
                      <a:pt x="80" y="146"/>
                    </a:cubicBezTo>
                    <a:close/>
                    <a:moveTo>
                      <a:pt x="80" y="108"/>
                    </a:moveTo>
                    <a:cubicBezTo>
                      <a:pt x="80" y="105"/>
                      <a:pt x="82" y="104"/>
                      <a:pt x="84" y="104"/>
                    </a:cubicBezTo>
                    <a:cubicBezTo>
                      <a:pt x="87" y="104"/>
                      <a:pt x="88" y="105"/>
                      <a:pt x="88" y="108"/>
                    </a:cubicBezTo>
                    <a:cubicBezTo>
                      <a:pt x="88" y="110"/>
                      <a:pt x="87" y="111"/>
                      <a:pt x="84" y="111"/>
                    </a:cubicBezTo>
                    <a:cubicBezTo>
                      <a:pt x="82" y="111"/>
                      <a:pt x="80" y="110"/>
                      <a:pt x="80" y="108"/>
                    </a:cubicBezTo>
                    <a:close/>
                    <a:moveTo>
                      <a:pt x="90" y="173"/>
                    </a:moveTo>
                    <a:cubicBezTo>
                      <a:pt x="88" y="173"/>
                      <a:pt x="86" y="171"/>
                      <a:pt x="86" y="169"/>
                    </a:cubicBezTo>
                    <a:cubicBezTo>
                      <a:pt x="86" y="167"/>
                      <a:pt x="88" y="165"/>
                      <a:pt x="90" y="165"/>
                    </a:cubicBezTo>
                    <a:cubicBezTo>
                      <a:pt x="92" y="165"/>
                      <a:pt x="94" y="167"/>
                      <a:pt x="94" y="169"/>
                    </a:cubicBezTo>
                    <a:cubicBezTo>
                      <a:pt x="94" y="171"/>
                      <a:pt x="92" y="173"/>
                      <a:pt x="90" y="173"/>
                    </a:cubicBezTo>
                    <a:close/>
                    <a:moveTo>
                      <a:pt x="104" y="145"/>
                    </a:moveTo>
                    <a:cubicBezTo>
                      <a:pt x="104" y="143"/>
                      <a:pt x="106" y="141"/>
                      <a:pt x="108" y="141"/>
                    </a:cubicBezTo>
                    <a:cubicBezTo>
                      <a:pt x="110" y="141"/>
                      <a:pt x="112" y="143"/>
                      <a:pt x="112" y="145"/>
                    </a:cubicBezTo>
                    <a:cubicBezTo>
                      <a:pt x="112" y="147"/>
                      <a:pt x="110" y="149"/>
                      <a:pt x="108" y="149"/>
                    </a:cubicBezTo>
                    <a:cubicBezTo>
                      <a:pt x="106" y="149"/>
                      <a:pt x="104" y="147"/>
                      <a:pt x="104" y="145"/>
                    </a:cubicBezTo>
                    <a:close/>
                    <a:moveTo>
                      <a:pt x="117" y="167"/>
                    </a:moveTo>
                    <a:cubicBezTo>
                      <a:pt x="113" y="167"/>
                      <a:pt x="109" y="164"/>
                      <a:pt x="109" y="159"/>
                    </a:cubicBezTo>
                    <a:cubicBezTo>
                      <a:pt x="109" y="155"/>
                      <a:pt x="113" y="151"/>
                      <a:pt x="117" y="151"/>
                    </a:cubicBezTo>
                    <a:cubicBezTo>
                      <a:pt x="122" y="151"/>
                      <a:pt x="126" y="155"/>
                      <a:pt x="126" y="159"/>
                    </a:cubicBezTo>
                    <a:cubicBezTo>
                      <a:pt x="126" y="164"/>
                      <a:pt x="122" y="167"/>
                      <a:pt x="117" y="167"/>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grpSp>
      </p:grpSp>
      <p:sp>
        <p:nvSpPr>
          <p:cNvPr id="10" name="文本框 9"/>
          <p:cNvSpPr txBox="1"/>
          <p:nvPr/>
        </p:nvSpPr>
        <p:spPr>
          <a:xfrm>
            <a:off x="7044690" y="5387975"/>
            <a:ext cx="1923415" cy="398780"/>
          </a:xfrm>
          <a:prstGeom prst="rect">
            <a:avLst/>
          </a:prstGeom>
          <a:noFill/>
        </p:spPr>
        <p:txBody>
          <a:bodyPr wrap="square" rtlCol="0">
            <a:spAutoFit/>
          </a:bodyPr>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系统测试</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340475" y="5364480"/>
            <a:ext cx="449580" cy="518795"/>
            <a:chOff x="7863393" y="4010892"/>
            <a:chExt cx="796925" cy="931863"/>
          </a:xfrm>
          <a:solidFill>
            <a:schemeClr val="accent1">
              <a:lumMod val="50000"/>
            </a:schemeClr>
          </a:solidFill>
        </p:grpSpPr>
        <p:sp>
          <p:nvSpPr>
            <p:cNvPr id="15" name="Freeform 103"/>
            <p:cNvSpPr/>
            <p:nvPr/>
          </p:nvSpPr>
          <p:spPr bwMode="auto">
            <a:xfrm>
              <a:off x="7998330" y="4168054"/>
              <a:ext cx="315913" cy="79375"/>
            </a:xfrm>
            <a:custGeom>
              <a:avLst/>
              <a:gdLst>
                <a:gd name="T0" fmla="*/ 36 w 199"/>
                <a:gd name="T1" fmla="*/ 33 h 50"/>
                <a:gd name="T2" fmla="*/ 164 w 199"/>
                <a:gd name="T3" fmla="*/ 33 h 50"/>
                <a:gd name="T4" fmla="*/ 164 w 199"/>
                <a:gd name="T5" fmla="*/ 50 h 50"/>
                <a:gd name="T6" fmla="*/ 199 w 199"/>
                <a:gd name="T7" fmla="*/ 50 h 50"/>
                <a:gd name="T8" fmla="*/ 199 w 199"/>
                <a:gd name="T9" fmla="*/ 0 h 50"/>
                <a:gd name="T10" fmla="*/ 0 w 199"/>
                <a:gd name="T11" fmla="*/ 0 h 50"/>
                <a:gd name="T12" fmla="*/ 0 w 199"/>
                <a:gd name="T13" fmla="*/ 50 h 50"/>
                <a:gd name="T14" fmla="*/ 36 w 199"/>
                <a:gd name="T15" fmla="*/ 50 h 50"/>
                <a:gd name="T16" fmla="*/ 36 w 199"/>
                <a:gd name="T17"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0">
                  <a:moveTo>
                    <a:pt x="36" y="33"/>
                  </a:moveTo>
                  <a:lnTo>
                    <a:pt x="164" y="33"/>
                  </a:lnTo>
                  <a:lnTo>
                    <a:pt x="164" y="50"/>
                  </a:lnTo>
                  <a:lnTo>
                    <a:pt x="199" y="50"/>
                  </a:lnTo>
                  <a:lnTo>
                    <a:pt x="199" y="0"/>
                  </a:lnTo>
                  <a:lnTo>
                    <a:pt x="0" y="0"/>
                  </a:lnTo>
                  <a:lnTo>
                    <a:pt x="0" y="50"/>
                  </a:lnTo>
                  <a:lnTo>
                    <a:pt x="36" y="50"/>
                  </a:lnTo>
                  <a:lnTo>
                    <a:pt x="36" y="33"/>
                  </a:lnTo>
                  <a:close/>
                </a:path>
              </a:pathLst>
            </a:custGeom>
            <a:grpFill/>
            <a:ln>
              <a:noFill/>
            </a:ln>
          </p:spPr>
          <p:txBody>
            <a:bodyPr/>
            <a:p>
              <a:pPr>
                <a:defRPr/>
              </a:pPr>
              <a:endParaRPr lang="zh-CN" altLang="en-US">
                <a:solidFill>
                  <a:schemeClr val="accent1">
                    <a:lumMod val="50000"/>
                  </a:schemeClr>
                </a:solidFill>
              </a:endParaRPr>
            </a:p>
          </p:txBody>
        </p:sp>
        <p:sp>
          <p:nvSpPr>
            <p:cNvPr id="16" name="Freeform 104"/>
            <p:cNvSpPr>
              <a:spLocks noEditPoints="1"/>
            </p:cNvSpPr>
            <p:nvPr/>
          </p:nvSpPr>
          <p:spPr bwMode="auto">
            <a:xfrm>
              <a:off x="7871330" y="4341092"/>
              <a:ext cx="577850" cy="508000"/>
            </a:xfrm>
            <a:custGeom>
              <a:avLst/>
              <a:gdLst>
                <a:gd name="T0" fmla="*/ 154 w 154"/>
                <a:gd name="T1" fmla="*/ 117 h 135"/>
                <a:gd name="T2" fmla="*/ 118 w 154"/>
                <a:gd name="T3" fmla="*/ 12 h 135"/>
                <a:gd name="T4" fmla="*/ 118 w 154"/>
                <a:gd name="T5" fmla="*/ 0 h 135"/>
                <a:gd name="T6" fmla="*/ 103 w 154"/>
                <a:gd name="T7" fmla="*/ 0 h 135"/>
                <a:gd name="T8" fmla="*/ 103 w 154"/>
                <a:gd name="T9" fmla="*/ 14 h 135"/>
                <a:gd name="T10" fmla="*/ 124 w 154"/>
                <a:gd name="T11" fmla="*/ 74 h 135"/>
                <a:gd name="T12" fmla="*/ 29 w 154"/>
                <a:gd name="T13" fmla="*/ 74 h 135"/>
                <a:gd name="T14" fmla="*/ 49 w 154"/>
                <a:gd name="T15" fmla="*/ 14 h 135"/>
                <a:gd name="T16" fmla="*/ 49 w 154"/>
                <a:gd name="T17" fmla="*/ 0 h 135"/>
                <a:gd name="T18" fmla="*/ 34 w 154"/>
                <a:gd name="T19" fmla="*/ 0 h 135"/>
                <a:gd name="T20" fmla="*/ 34 w 154"/>
                <a:gd name="T21" fmla="*/ 12 h 135"/>
                <a:gd name="T22" fmla="*/ 0 w 154"/>
                <a:gd name="T23" fmla="*/ 117 h 135"/>
                <a:gd name="T24" fmla="*/ 24 w 154"/>
                <a:gd name="T25" fmla="*/ 135 h 135"/>
                <a:gd name="T26" fmla="*/ 129 w 154"/>
                <a:gd name="T27" fmla="*/ 135 h 135"/>
                <a:gd name="T28" fmla="*/ 154 w 154"/>
                <a:gd name="T29" fmla="*/ 117 h 135"/>
                <a:gd name="T30" fmla="*/ 129 w 154"/>
                <a:gd name="T31" fmla="*/ 121 h 135"/>
                <a:gd name="T32" fmla="*/ 24 w 154"/>
                <a:gd name="T33" fmla="*/ 121 h 135"/>
                <a:gd name="T34" fmla="*/ 15 w 154"/>
                <a:gd name="T35" fmla="*/ 117 h 135"/>
                <a:gd name="T36" fmla="*/ 26 w 154"/>
                <a:gd name="T37" fmla="*/ 83 h 135"/>
                <a:gd name="T38" fmla="*/ 127 w 154"/>
                <a:gd name="T39" fmla="*/ 83 h 135"/>
                <a:gd name="T40" fmla="*/ 139 w 154"/>
                <a:gd name="T41" fmla="*/ 117 h 135"/>
                <a:gd name="T42" fmla="*/ 129 w 154"/>
                <a:gd name="T43" fmla="*/ 1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35">
                  <a:moveTo>
                    <a:pt x="154" y="117"/>
                  </a:moveTo>
                  <a:cubicBezTo>
                    <a:pt x="118" y="12"/>
                    <a:pt x="118" y="12"/>
                    <a:pt x="118" y="12"/>
                  </a:cubicBezTo>
                  <a:cubicBezTo>
                    <a:pt x="118" y="0"/>
                    <a:pt x="118" y="0"/>
                    <a:pt x="118" y="0"/>
                  </a:cubicBezTo>
                  <a:cubicBezTo>
                    <a:pt x="103" y="0"/>
                    <a:pt x="103" y="0"/>
                    <a:pt x="103" y="0"/>
                  </a:cubicBezTo>
                  <a:cubicBezTo>
                    <a:pt x="103" y="14"/>
                    <a:pt x="103" y="14"/>
                    <a:pt x="103" y="14"/>
                  </a:cubicBezTo>
                  <a:cubicBezTo>
                    <a:pt x="124" y="74"/>
                    <a:pt x="124" y="74"/>
                    <a:pt x="124" y="74"/>
                  </a:cubicBezTo>
                  <a:cubicBezTo>
                    <a:pt x="29" y="74"/>
                    <a:pt x="29" y="74"/>
                    <a:pt x="29" y="74"/>
                  </a:cubicBezTo>
                  <a:cubicBezTo>
                    <a:pt x="49" y="14"/>
                    <a:pt x="49" y="14"/>
                    <a:pt x="49" y="14"/>
                  </a:cubicBezTo>
                  <a:cubicBezTo>
                    <a:pt x="49" y="0"/>
                    <a:pt x="49" y="0"/>
                    <a:pt x="49" y="0"/>
                  </a:cubicBezTo>
                  <a:cubicBezTo>
                    <a:pt x="34" y="0"/>
                    <a:pt x="34" y="0"/>
                    <a:pt x="34" y="0"/>
                  </a:cubicBezTo>
                  <a:cubicBezTo>
                    <a:pt x="34" y="12"/>
                    <a:pt x="34" y="12"/>
                    <a:pt x="34" y="12"/>
                  </a:cubicBezTo>
                  <a:cubicBezTo>
                    <a:pt x="0" y="117"/>
                    <a:pt x="0" y="117"/>
                    <a:pt x="0" y="117"/>
                  </a:cubicBezTo>
                  <a:cubicBezTo>
                    <a:pt x="0" y="127"/>
                    <a:pt x="11" y="135"/>
                    <a:pt x="24" y="135"/>
                  </a:cubicBezTo>
                  <a:cubicBezTo>
                    <a:pt x="129" y="135"/>
                    <a:pt x="129" y="135"/>
                    <a:pt x="129" y="135"/>
                  </a:cubicBezTo>
                  <a:cubicBezTo>
                    <a:pt x="143" y="135"/>
                    <a:pt x="154" y="127"/>
                    <a:pt x="154" y="117"/>
                  </a:cubicBezTo>
                  <a:close/>
                  <a:moveTo>
                    <a:pt x="129" y="121"/>
                  </a:moveTo>
                  <a:cubicBezTo>
                    <a:pt x="24" y="121"/>
                    <a:pt x="24" y="121"/>
                    <a:pt x="24" y="121"/>
                  </a:cubicBezTo>
                  <a:cubicBezTo>
                    <a:pt x="19" y="121"/>
                    <a:pt x="16" y="119"/>
                    <a:pt x="15" y="117"/>
                  </a:cubicBezTo>
                  <a:cubicBezTo>
                    <a:pt x="26" y="83"/>
                    <a:pt x="26" y="83"/>
                    <a:pt x="26" y="83"/>
                  </a:cubicBezTo>
                  <a:cubicBezTo>
                    <a:pt x="127" y="83"/>
                    <a:pt x="127" y="83"/>
                    <a:pt x="127" y="83"/>
                  </a:cubicBezTo>
                  <a:cubicBezTo>
                    <a:pt x="139" y="117"/>
                    <a:pt x="139" y="117"/>
                    <a:pt x="139" y="117"/>
                  </a:cubicBezTo>
                  <a:cubicBezTo>
                    <a:pt x="137" y="119"/>
                    <a:pt x="134" y="121"/>
                    <a:pt x="129" y="121"/>
                  </a:cubicBezTo>
                  <a:close/>
                </a:path>
              </a:pathLst>
            </a:custGeom>
            <a:grpFill/>
            <a:ln>
              <a:noFill/>
            </a:ln>
          </p:spPr>
          <p:txBody>
            <a:bodyPr/>
            <a:p>
              <a:pPr>
                <a:defRPr/>
              </a:pPr>
              <a:endParaRPr lang="zh-CN" altLang="en-US">
                <a:solidFill>
                  <a:schemeClr val="accent1">
                    <a:lumMod val="50000"/>
                  </a:schemeClr>
                </a:solidFill>
              </a:endParaRPr>
            </a:p>
          </p:txBody>
        </p:sp>
        <p:sp>
          <p:nvSpPr>
            <p:cNvPr id="17" name="Freeform 105"/>
            <p:cNvSpPr/>
            <p:nvPr/>
          </p:nvSpPr>
          <p:spPr bwMode="auto">
            <a:xfrm>
              <a:off x="7863393" y="4010892"/>
              <a:ext cx="796925" cy="931863"/>
            </a:xfrm>
            <a:custGeom>
              <a:avLst/>
              <a:gdLst>
                <a:gd name="T0" fmla="*/ 197 w 212"/>
                <a:gd name="T1" fmla="*/ 233 h 248"/>
                <a:gd name="T2" fmla="*/ 182 w 212"/>
                <a:gd name="T3" fmla="*/ 233 h 248"/>
                <a:gd name="T4" fmla="*/ 182 w 212"/>
                <a:gd name="T5" fmla="*/ 83 h 248"/>
                <a:gd name="T6" fmla="*/ 202 w 212"/>
                <a:gd name="T7" fmla="*/ 83 h 248"/>
                <a:gd name="T8" fmla="*/ 202 w 212"/>
                <a:gd name="T9" fmla="*/ 68 h 248"/>
                <a:gd name="T10" fmla="*/ 182 w 212"/>
                <a:gd name="T11" fmla="*/ 68 h 248"/>
                <a:gd name="T12" fmla="*/ 182 w 212"/>
                <a:gd name="T13" fmla="*/ 0 h 248"/>
                <a:gd name="T14" fmla="*/ 167 w 212"/>
                <a:gd name="T15" fmla="*/ 0 h 248"/>
                <a:gd name="T16" fmla="*/ 167 w 212"/>
                <a:gd name="T17" fmla="*/ 68 h 248"/>
                <a:gd name="T18" fmla="*/ 0 w 212"/>
                <a:gd name="T19" fmla="*/ 68 h 248"/>
                <a:gd name="T20" fmla="*/ 0 w 212"/>
                <a:gd name="T21" fmla="*/ 83 h 248"/>
                <a:gd name="T22" fmla="*/ 167 w 212"/>
                <a:gd name="T23" fmla="*/ 83 h 248"/>
                <a:gd name="T24" fmla="*/ 167 w 212"/>
                <a:gd name="T25" fmla="*/ 233 h 248"/>
                <a:gd name="T26" fmla="*/ 151 w 212"/>
                <a:gd name="T27" fmla="*/ 233 h 248"/>
                <a:gd name="T28" fmla="*/ 136 w 212"/>
                <a:gd name="T29" fmla="*/ 240 h 248"/>
                <a:gd name="T30" fmla="*/ 136 w 212"/>
                <a:gd name="T31" fmla="*/ 248 h 248"/>
                <a:gd name="T32" fmla="*/ 212 w 212"/>
                <a:gd name="T33" fmla="*/ 248 h 248"/>
                <a:gd name="T34" fmla="*/ 212 w 212"/>
                <a:gd name="T35" fmla="*/ 240 h 248"/>
                <a:gd name="T36" fmla="*/ 197 w 212"/>
                <a:gd name="T37" fmla="*/ 23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248">
                  <a:moveTo>
                    <a:pt x="197" y="233"/>
                  </a:moveTo>
                  <a:cubicBezTo>
                    <a:pt x="182" y="233"/>
                    <a:pt x="182" y="233"/>
                    <a:pt x="182" y="233"/>
                  </a:cubicBezTo>
                  <a:cubicBezTo>
                    <a:pt x="182" y="83"/>
                    <a:pt x="182" y="83"/>
                    <a:pt x="182" y="83"/>
                  </a:cubicBezTo>
                  <a:cubicBezTo>
                    <a:pt x="202" y="83"/>
                    <a:pt x="202" y="83"/>
                    <a:pt x="202" y="83"/>
                  </a:cubicBezTo>
                  <a:cubicBezTo>
                    <a:pt x="202" y="68"/>
                    <a:pt x="202" y="68"/>
                    <a:pt x="202" y="68"/>
                  </a:cubicBezTo>
                  <a:cubicBezTo>
                    <a:pt x="182" y="68"/>
                    <a:pt x="182" y="68"/>
                    <a:pt x="182" y="68"/>
                  </a:cubicBezTo>
                  <a:cubicBezTo>
                    <a:pt x="182" y="0"/>
                    <a:pt x="182" y="0"/>
                    <a:pt x="182" y="0"/>
                  </a:cubicBezTo>
                  <a:cubicBezTo>
                    <a:pt x="167" y="0"/>
                    <a:pt x="167" y="0"/>
                    <a:pt x="167" y="0"/>
                  </a:cubicBezTo>
                  <a:cubicBezTo>
                    <a:pt x="167" y="68"/>
                    <a:pt x="167" y="68"/>
                    <a:pt x="167" y="68"/>
                  </a:cubicBezTo>
                  <a:cubicBezTo>
                    <a:pt x="0" y="68"/>
                    <a:pt x="0" y="68"/>
                    <a:pt x="0" y="68"/>
                  </a:cubicBezTo>
                  <a:cubicBezTo>
                    <a:pt x="0" y="83"/>
                    <a:pt x="0" y="83"/>
                    <a:pt x="0" y="83"/>
                  </a:cubicBezTo>
                  <a:cubicBezTo>
                    <a:pt x="167" y="83"/>
                    <a:pt x="167" y="83"/>
                    <a:pt x="167" y="83"/>
                  </a:cubicBezTo>
                  <a:cubicBezTo>
                    <a:pt x="167" y="233"/>
                    <a:pt x="167" y="233"/>
                    <a:pt x="167" y="233"/>
                  </a:cubicBezTo>
                  <a:cubicBezTo>
                    <a:pt x="151" y="233"/>
                    <a:pt x="151" y="233"/>
                    <a:pt x="151" y="233"/>
                  </a:cubicBezTo>
                  <a:cubicBezTo>
                    <a:pt x="143" y="233"/>
                    <a:pt x="136" y="236"/>
                    <a:pt x="136" y="240"/>
                  </a:cubicBezTo>
                  <a:cubicBezTo>
                    <a:pt x="136" y="248"/>
                    <a:pt x="136" y="248"/>
                    <a:pt x="136" y="248"/>
                  </a:cubicBezTo>
                  <a:cubicBezTo>
                    <a:pt x="212" y="248"/>
                    <a:pt x="212" y="248"/>
                    <a:pt x="212" y="248"/>
                  </a:cubicBezTo>
                  <a:cubicBezTo>
                    <a:pt x="212" y="240"/>
                    <a:pt x="212" y="240"/>
                    <a:pt x="212" y="240"/>
                  </a:cubicBezTo>
                  <a:cubicBezTo>
                    <a:pt x="212" y="236"/>
                    <a:pt x="205" y="233"/>
                    <a:pt x="197" y="233"/>
                  </a:cubicBezTo>
                  <a:close/>
                </a:path>
              </a:pathLst>
            </a:custGeom>
            <a:grpFill/>
            <a:ln>
              <a:noFill/>
            </a:ln>
          </p:spPr>
          <p:txBody>
            <a:bodyPr/>
            <a:p>
              <a:pPr>
                <a:defRPr/>
              </a:pPr>
              <a:endParaRPr lang="zh-CN" altLang="en-US">
                <a:solidFill>
                  <a:schemeClr val="accent1">
                    <a:lumMod val="50000"/>
                  </a:schemeClr>
                </a:solidFill>
              </a:endParaRPr>
            </a:p>
          </p:txBody>
        </p:sp>
        <p:sp>
          <p:nvSpPr>
            <p:cNvPr id="18" name="Oval 106"/>
            <p:cNvSpPr>
              <a:spLocks noChangeArrowheads="1"/>
            </p:cNvSpPr>
            <p:nvPr/>
          </p:nvSpPr>
          <p:spPr bwMode="auto">
            <a:xfrm>
              <a:off x="8190418" y="4736379"/>
              <a:ext cx="30163" cy="30163"/>
            </a:xfrm>
            <a:prstGeom prst="ellipse">
              <a:avLst/>
            </a:prstGeom>
            <a:grpFill/>
            <a:ln>
              <a:noFill/>
            </a:ln>
          </p:spPr>
          <p:txBody>
            <a:bodyPr/>
            <a:p>
              <a:pPr>
                <a:defRPr/>
              </a:pPr>
              <a:endParaRPr lang="zh-CN" altLang="en-US">
                <a:solidFill>
                  <a:schemeClr val="accent1">
                    <a:lumMod val="50000"/>
                  </a:schemeClr>
                </a:solidFill>
              </a:endParaRPr>
            </a:p>
          </p:txBody>
        </p:sp>
        <p:sp>
          <p:nvSpPr>
            <p:cNvPr id="19" name="Oval 107"/>
            <p:cNvSpPr>
              <a:spLocks noChangeArrowheads="1"/>
            </p:cNvSpPr>
            <p:nvPr/>
          </p:nvSpPr>
          <p:spPr bwMode="auto">
            <a:xfrm>
              <a:off x="8253918" y="4664942"/>
              <a:ext cx="30163" cy="30163"/>
            </a:xfrm>
            <a:prstGeom prst="ellipse">
              <a:avLst/>
            </a:prstGeom>
            <a:grpFill/>
            <a:ln>
              <a:noFill/>
            </a:ln>
          </p:spPr>
          <p:txBody>
            <a:bodyPr/>
            <a:p>
              <a:pPr>
                <a:defRPr/>
              </a:pPr>
              <a:endParaRPr lang="zh-CN" altLang="en-US">
                <a:solidFill>
                  <a:schemeClr val="accent1">
                    <a:lumMod val="50000"/>
                  </a:schemeClr>
                </a:solidFill>
              </a:endParaRPr>
            </a:p>
          </p:txBody>
        </p:sp>
        <p:sp>
          <p:nvSpPr>
            <p:cNvPr id="20" name="Oval 108"/>
            <p:cNvSpPr>
              <a:spLocks noChangeArrowheads="1"/>
            </p:cNvSpPr>
            <p:nvPr/>
          </p:nvSpPr>
          <p:spPr bwMode="auto">
            <a:xfrm>
              <a:off x="8269793" y="4720504"/>
              <a:ext cx="63500" cy="60325"/>
            </a:xfrm>
            <a:prstGeom prst="ellipse">
              <a:avLst/>
            </a:prstGeom>
            <a:grpFill/>
            <a:ln>
              <a:noFill/>
            </a:ln>
          </p:spPr>
          <p:txBody>
            <a:bodyPr/>
            <a:p>
              <a:pPr>
                <a:defRPr/>
              </a:pPr>
              <a:endParaRPr lang="zh-CN" altLang="en-US">
                <a:solidFill>
                  <a:schemeClr val="accent1">
                    <a:lumMod val="50000"/>
                  </a:schemeClr>
                </a:solidFill>
              </a:endParaRPr>
            </a:p>
          </p:txBody>
        </p:sp>
        <p:sp>
          <p:nvSpPr>
            <p:cNvPr id="21" name="Oval 109"/>
            <p:cNvSpPr>
              <a:spLocks noChangeArrowheads="1"/>
            </p:cNvSpPr>
            <p:nvPr/>
          </p:nvSpPr>
          <p:spPr bwMode="auto">
            <a:xfrm>
              <a:off x="7998330" y="4750667"/>
              <a:ext cx="30163" cy="30163"/>
            </a:xfrm>
            <a:prstGeom prst="ellipse">
              <a:avLst/>
            </a:prstGeom>
            <a:grpFill/>
            <a:ln>
              <a:noFill/>
            </a:ln>
          </p:spPr>
          <p:txBody>
            <a:bodyPr/>
            <a:p>
              <a:pPr>
                <a:defRPr/>
              </a:pPr>
              <a:endParaRPr lang="zh-CN" altLang="en-US">
                <a:solidFill>
                  <a:schemeClr val="accent1">
                    <a:lumMod val="50000"/>
                  </a:schemeClr>
                </a:solidFill>
              </a:endParaRPr>
            </a:p>
          </p:txBody>
        </p:sp>
        <p:sp>
          <p:nvSpPr>
            <p:cNvPr id="22" name="Oval 110"/>
            <p:cNvSpPr>
              <a:spLocks noChangeArrowheads="1"/>
            </p:cNvSpPr>
            <p:nvPr/>
          </p:nvSpPr>
          <p:spPr bwMode="auto">
            <a:xfrm>
              <a:off x="7984043" y="4679229"/>
              <a:ext cx="30163" cy="30163"/>
            </a:xfrm>
            <a:prstGeom prst="ellipse">
              <a:avLst/>
            </a:prstGeom>
            <a:grpFill/>
            <a:ln>
              <a:noFill/>
            </a:ln>
          </p:spPr>
          <p:txBody>
            <a:bodyPr/>
            <a:p>
              <a:pPr>
                <a:defRPr/>
              </a:pPr>
              <a:endParaRPr lang="zh-CN" altLang="en-US">
                <a:solidFill>
                  <a:schemeClr val="accent1">
                    <a:lumMod val="50000"/>
                  </a:schemeClr>
                </a:solidFill>
              </a:endParaRPr>
            </a:p>
          </p:txBody>
        </p:sp>
      </p:grpSp>
      <p:grpSp>
        <p:nvGrpSpPr>
          <p:cNvPr id="23" name="组合 22"/>
          <p:cNvGrpSpPr/>
          <p:nvPr/>
        </p:nvGrpSpPr>
        <p:grpSpPr>
          <a:xfrm>
            <a:off x="9313740" y="5387769"/>
            <a:ext cx="1419006" cy="829227"/>
            <a:chOff x="9086704" y="5053028"/>
            <a:chExt cx="1419006" cy="829227"/>
          </a:xfrm>
        </p:grpSpPr>
        <p:sp>
          <p:nvSpPr>
            <p:cNvPr id="24" name="直角三角形 26"/>
            <p:cNvSpPr/>
            <p:nvPr/>
          </p:nvSpPr>
          <p:spPr>
            <a:xfrm flipH="1" flipV="1">
              <a:off x="9086704" y="5535942"/>
              <a:ext cx="1416841" cy="346313"/>
            </a:xfrm>
            <a:custGeom>
              <a:avLst/>
              <a:gdLst>
                <a:gd name="connsiteX0" fmla="*/ 0 w 987173"/>
                <a:gd name="connsiteY0" fmla="*/ 302545 h 302545"/>
                <a:gd name="connsiteX1" fmla="*/ 0 w 987173"/>
                <a:gd name="connsiteY1" fmla="*/ 0 h 302545"/>
                <a:gd name="connsiteX2" fmla="*/ 987173 w 987173"/>
                <a:gd name="connsiteY2" fmla="*/ 302545 h 302545"/>
                <a:gd name="connsiteX3" fmla="*/ 0 w 987173"/>
                <a:gd name="connsiteY3" fmla="*/ 302545 h 302545"/>
                <a:gd name="connsiteX0-1" fmla="*/ 0 w 987173"/>
                <a:gd name="connsiteY0-2" fmla="*/ 302545 h 302545"/>
                <a:gd name="connsiteX1-3" fmla="*/ 0 w 987173"/>
                <a:gd name="connsiteY1-4" fmla="*/ 0 h 302545"/>
                <a:gd name="connsiteX2-5" fmla="*/ 987173 w 987173"/>
                <a:gd name="connsiteY2-6" fmla="*/ 302545 h 302545"/>
                <a:gd name="connsiteX3-7" fmla="*/ 0 w 987173"/>
                <a:gd name="connsiteY3-8" fmla="*/ 302545 h 302545"/>
                <a:gd name="connsiteX0-9" fmla="*/ 0 w 987173"/>
                <a:gd name="connsiteY0-10" fmla="*/ 302545 h 302545"/>
                <a:gd name="connsiteX1-11" fmla="*/ 0 w 987173"/>
                <a:gd name="connsiteY1-12" fmla="*/ 0 h 302545"/>
                <a:gd name="connsiteX2-13" fmla="*/ 987173 w 987173"/>
                <a:gd name="connsiteY2-14" fmla="*/ 302545 h 302545"/>
                <a:gd name="connsiteX3-15" fmla="*/ 0 w 987173"/>
                <a:gd name="connsiteY3-16" fmla="*/ 302545 h 302545"/>
              </a:gdLst>
              <a:ahLst/>
              <a:cxnLst>
                <a:cxn ang="0">
                  <a:pos x="connsiteX0-1" y="connsiteY0-2"/>
                </a:cxn>
                <a:cxn ang="0">
                  <a:pos x="connsiteX1-3" y="connsiteY1-4"/>
                </a:cxn>
                <a:cxn ang="0">
                  <a:pos x="connsiteX2-5" y="connsiteY2-6"/>
                </a:cxn>
                <a:cxn ang="0">
                  <a:pos x="connsiteX3-7" y="connsiteY3-8"/>
                </a:cxn>
              </a:cxnLst>
              <a:rect l="l" t="t" r="r" b="b"/>
              <a:pathLst>
                <a:path w="987173" h="302545">
                  <a:moveTo>
                    <a:pt x="0" y="302545"/>
                  </a:moveTo>
                  <a:lnTo>
                    <a:pt x="0" y="0"/>
                  </a:lnTo>
                  <a:cubicBezTo>
                    <a:pt x="310008" y="129423"/>
                    <a:pt x="331883" y="151691"/>
                    <a:pt x="987173" y="302545"/>
                  </a:cubicBezTo>
                  <a:lnTo>
                    <a:pt x="0" y="302545"/>
                  </a:lnTo>
                  <a:close/>
                </a:path>
              </a:pathLst>
            </a:custGeom>
            <a:gradFill flip="none" rotWithShape="1">
              <a:gsLst>
                <a:gs pos="100000">
                  <a:schemeClr val="tx1">
                    <a:alpha val="22000"/>
                  </a:schemeClr>
                </a:gs>
                <a:gs pos="0">
                  <a:srgbClr val="ECECEC">
                    <a:alpha val="21000"/>
                  </a:srgbClr>
                </a:gs>
              </a:gsLst>
              <a:lin ang="5400000" scaled="1"/>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25" name="矩形 24"/>
            <p:cNvSpPr/>
            <p:nvPr/>
          </p:nvSpPr>
          <p:spPr>
            <a:xfrm>
              <a:off x="9431509" y="5053663"/>
              <a:ext cx="1059180" cy="534035"/>
            </a:xfrm>
            <a:prstGeom prst="rect">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26" name="矩形 25"/>
            <p:cNvSpPr/>
            <p:nvPr/>
          </p:nvSpPr>
          <p:spPr>
            <a:xfrm>
              <a:off x="9501568" y="5053028"/>
              <a:ext cx="990596" cy="5343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27" name="文本框 26"/>
            <p:cNvSpPr txBox="1"/>
            <p:nvPr/>
          </p:nvSpPr>
          <p:spPr>
            <a:xfrm>
              <a:off x="9475196" y="5053483"/>
              <a:ext cx="1030514" cy="521970"/>
            </a:xfrm>
            <a:prstGeom prst="rect">
              <a:avLst/>
            </a:prstGeom>
            <a:noFill/>
          </p:spPr>
          <p:txBody>
            <a:bodyPr wrap="square" rtlCol="0">
              <a:spAutoFit/>
            </a:bodyPr>
            <a:p>
              <a:pPr algn="ctr"/>
              <a:r>
                <a:rPr lang="en-US" altLang="zh-CN" sz="2800" dirty="0">
                  <a:solidFill>
                    <a:schemeClr val="accent1">
                      <a:lumMod val="50000"/>
                    </a:schemeClr>
                  </a:solidFill>
                  <a:latin typeface="Impact" panose="020B0806030902050204" pitchFamily="34" charset="0"/>
                </a:rPr>
                <a:t>06</a:t>
              </a:r>
              <a:endParaRPr lang="zh-CN" altLang="en-US" sz="2800" dirty="0">
                <a:solidFill>
                  <a:schemeClr val="accent1">
                    <a:lumMod val="50000"/>
                  </a:schemeClr>
                </a:solidFill>
                <a:latin typeface="Impact" panose="020B080603090205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9000">
        <p:blinds dir="vert"/>
      </p:transition>
    </mc:Choice>
    <mc:Fallback>
      <p:transition spd="slow" advTm="9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1000"/>
                                        <p:tgtEl>
                                          <p:spTgt spid="230"/>
                                        </p:tgtEl>
                                      </p:cBhvr>
                                    </p:animEffect>
                                    <p:anim calcmode="lin" valueType="num">
                                      <p:cBhvr>
                                        <p:cTn id="8" dur="1000" fill="hold"/>
                                        <p:tgtEl>
                                          <p:spTgt spid="230"/>
                                        </p:tgtEl>
                                        <p:attrNameLst>
                                          <p:attrName>ppt_x</p:attrName>
                                        </p:attrNameLst>
                                      </p:cBhvr>
                                      <p:tavLst>
                                        <p:tav tm="0">
                                          <p:val>
                                            <p:strVal val="#ppt_x"/>
                                          </p:val>
                                        </p:tav>
                                        <p:tav tm="100000">
                                          <p:val>
                                            <p:strVal val="#ppt_x"/>
                                          </p:val>
                                        </p:tav>
                                      </p:tavLst>
                                    </p:anim>
                                    <p:anim calcmode="lin" valueType="num">
                                      <p:cBhvr>
                                        <p:cTn id="9" dur="1000" fill="hold"/>
                                        <p:tgtEl>
                                          <p:spTgt spid="2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193"/>
                                        </p:tgtEl>
                                        <p:attrNameLst>
                                          <p:attrName>style.visibility</p:attrName>
                                        </p:attrNameLst>
                                      </p:cBhvr>
                                      <p:to>
                                        <p:strVal val="visible"/>
                                      </p:to>
                                    </p:set>
                                    <p:anim calcmode="lin" valueType="num">
                                      <p:cBhvr additive="base">
                                        <p:cTn id="13" dur="500"/>
                                        <p:tgtEl>
                                          <p:spTgt spid="193"/>
                                        </p:tgtEl>
                                        <p:attrNameLst>
                                          <p:attrName>ppt_x</p:attrName>
                                        </p:attrNameLst>
                                      </p:cBhvr>
                                      <p:tavLst>
                                        <p:tav tm="0">
                                          <p:val>
                                            <p:strVal val="#ppt_x-#ppt_w*1.125000"/>
                                          </p:val>
                                        </p:tav>
                                        <p:tav tm="100000">
                                          <p:val>
                                            <p:strVal val="#ppt_x"/>
                                          </p:val>
                                        </p:tav>
                                      </p:tavLst>
                                    </p:anim>
                                    <p:animEffect transition="in" filter="wipe(right)">
                                      <p:cBhvr>
                                        <p:cTn id="14" dur="500"/>
                                        <p:tgtEl>
                                          <p:spTgt spid="193"/>
                                        </p:tgtEl>
                                      </p:cBhvr>
                                    </p:animEffect>
                                  </p:childTnLst>
                                </p:cTn>
                              </p:par>
                            </p:childTnLst>
                          </p:cTn>
                        </p:par>
                        <p:par>
                          <p:cTn id="15" fill="hold">
                            <p:stCondLst>
                              <p:cond delay="1500"/>
                            </p:stCondLst>
                            <p:childTnLst>
                              <p:par>
                                <p:cTn id="16" presetID="12" presetClass="entr" presetSubtype="8" fill="hold" nodeType="afterEffect">
                                  <p:stCondLst>
                                    <p:cond delay="0"/>
                                  </p:stCondLst>
                                  <p:childTnLst>
                                    <p:set>
                                      <p:cBhvr>
                                        <p:cTn id="17" dur="1" fill="hold">
                                          <p:stCondLst>
                                            <p:cond delay="0"/>
                                          </p:stCondLst>
                                        </p:cTn>
                                        <p:tgtEl>
                                          <p:spTgt spid="200"/>
                                        </p:tgtEl>
                                        <p:attrNameLst>
                                          <p:attrName>style.visibility</p:attrName>
                                        </p:attrNameLst>
                                      </p:cBhvr>
                                      <p:to>
                                        <p:strVal val="visible"/>
                                      </p:to>
                                    </p:set>
                                    <p:anim calcmode="lin" valueType="num">
                                      <p:cBhvr additive="base">
                                        <p:cTn id="18" dur="500"/>
                                        <p:tgtEl>
                                          <p:spTgt spid="200"/>
                                        </p:tgtEl>
                                        <p:attrNameLst>
                                          <p:attrName>ppt_x</p:attrName>
                                        </p:attrNameLst>
                                      </p:cBhvr>
                                      <p:tavLst>
                                        <p:tav tm="0">
                                          <p:val>
                                            <p:strVal val="#ppt_x-#ppt_w*1.125000"/>
                                          </p:val>
                                        </p:tav>
                                        <p:tav tm="100000">
                                          <p:val>
                                            <p:strVal val="#ppt_x"/>
                                          </p:val>
                                        </p:tav>
                                      </p:tavLst>
                                    </p:anim>
                                    <p:animEffect transition="in" filter="wipe(right)">
                                      <p:cBhvr>
                                        <p:cTn id="19" dur="500"/>
                                        <p:tgtEl>
                                          <p:spTgt spid="200"/>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208"/>
                                        </p:tgtEl>
                                        <p:attrNameLst>
                                          <p:attrName>style.visibility</p:attrName>
                                        </p:attrNameLst>
                                      </p:cBhvr>
                                      <p:to>
                                        <p:strVal val="visible"/>
                                      </p:to>
                                    </p:set>
                                    <p:anim calcmode="lin" valueType="num">
                                      <p:cBhvr additive="base">
                                        <p:cTn id="23" dur="500"/>
                                        <p:tgtEl>
                                          <p:spTgt spid="208"/>
                                        </p:tgtEl>
                                        <p:attrNameLst>
                                          <p:attrName>ppt_x</p:attrName>
                                        </p:attrNameLst>
                                      </p:cBhvr>
                                      <p:tavLst>
                                        <p:tav tm="0">
                                          <p:val>
                                            <p:strVal val="#ppt_x-#ppt_w*1.125000"/>
                                          </p:val>
                                        </p:tav>
                                        <p:tav tm="100000">
                                          <p:val>
                                            <p:strVal val="#ppt_x"/>
                                          </p:val>
                                        </p:tav>
                                      </p:tavLst>
                                    </p:anim>
                                    <p:animEffect transition="in" filter="wipe(right)">
                                      <p:cBhvr>
                                        <p:cTn id="24" dur="500"/>
                                        <p:tgtEl>
                                          <p:spTgt spid="208"/>
                                        </p:tgtEl>
                                      </p:cBhvr>
                                    </p:animEffect>
                                  </p:childTnLst>
                                </p:cTn>
                              </p:par>
                            </p:childTnLst>
                          </p:cTn>
                        </p:par>
                        <p:par>
                          <p:cTn id="25" fill="hold">
                            <p:stCondLst>
                              <p:cond delay="2500"/>
                            </p:stCondLst>
                            <p:childTnLst>
                              <p:par>
                                <p:cTn id="26" presetID="12" presetClass="entr" presetSubtype="8" fill="hold" nodeType="afterEffect">
                                  <p:stCondLst>
                                    <p:cond delay="0"/>
                                  </p:stCondLst>
                                  <p:childTnLst>
                                    <p:set>
                                      <p:cBhvr>
                                        <p:cTn id="27" dur="1" fill="hold">
                                          <p:stCondLst>
                                            <p:cond delay="0"/>
                                          </p:stCondLst>
                                        </p:cTn>
                                        <p:tgtEl>
                                          <p:spTgt spid="215"/>
                                        </p:tgtEl>
                                        <p:attrNameLst>
                                          <p:attrName>style.visibility</p:attrName>
                                        </p:attrNameLst>
                                      </p:cBhvr>
                                      <p:to>
                                        <p:strVal val="visible"/>
                                      </p:to>
                                    </p:set>
                                    <p:anim calcmode="lin" valueType="num">
                                      <p:cBhvr additive="base">
                                        <p:cTn id="28" dur="500"/>
                                        <p:tgtEl>
                                          <p:spTgt spid="215"/>
                                        </p:tgtEl>
                                        <p:attrNameLst>
                                          <p:attrName>ppt_x</p:attrName>
                                        </p:attrNameLst>
                                      </p:cBhvr>
                                      <p:tavLst>
                                        <p:tav tm="0">
                                          <p:val>
                                            <p:strVal val="#ppt_x-#ppt_w*1.125000"/>
                                          </p:val>
                                        </p:tav>
                                        <p:tav tm="100000">
                                          <p:val>
                                            <p:strVal val="#ppt_x"/>
                                          </p:val>
                                        </p:tav>
                                      </p:tavLst>
                                    </p:anim>
                                    <p:animEffect transition="in" filter="wipe(right)">
                                      <p:cBhvr>
                                        <p:cTn id="29" dur="500"/>
                                        <p:tgtEl>
                                          <p:spTgt spid="215"/>
                                        </p:tgtEl>
                                      </p:cBhvr>
                                    </p:animEffect>
                                  </p:childTnLst>
                                </p:cTn>
                              </p:par>
                            </p:childTnLst>
                          </p:cTn>
                        </p:par>
                        <p:par>
                          <p:cTn id="30" fill="hold">
                            <p:stCondLst>
                              <p:cond delay="3000"/>
                            </p:stCondLst>
                            <p:childTnLst>
                              <p:par>
                                <p:cTn id="31" presetID="12" presetClass="entr" presetSubtype="8" fill="hold" nodeType="afterEffect">
                                  <p:stCondLst>
                                    <p:cond delay="0"/>
                                  </p:stCondLst>
                                  <p:childTnLst>
                                    <p:set>
                                      <p:cBhvr>
                                        <p:cTn id="32" dur="1" fill="hold">
                                          <p:stCondLst>
                                            <p:cond delay="0"/>
                                          </p:stCondLst>
                                        </p:cTn>
                                        <p:tgtEl>
                                          <p:spTgt spid="222"/>
                                        </p:tgtEl>
                                        <p:attrNameLst>
                                          <p:attrName>style.visibility</p:attrName>
                                        </p:attrNameLst>
                                      </p:cBhvr>
                                      <p:to>
                                        <p:strVal val="visible"/>
                                      </p:to>
                                    </p:set>
                                    <p:anim calcmode="lin" valueType="num">
                                      <p:cBhvr additive="base">
                                        <p:cTn id="33" dur="500"/>
                                        <p:tgtEl>
                                          <p:spTgt spid="222"/>
                                        </p:tgtEl>
                                        <p:attrNameLst>
                                          <p:attrName>ppt_x</p:attrName>
                                        </p:attrNameLst>
                                      </p:cBhvr>
                                      <p:tavLst>
                                        <p:tav tm="0">
                                          <p:val>
                                            <p:strVal val="#ppt_x-#ppt_w*1.125000"/>
                                          </p:val>
                                        </p:tav>
                                        <p:tav tm="100000">
                                          <p:val>
                                            <p:strVal val="#ppt_x"/>
                                          </p:val>
                                        </p:tav>
                                      </p:tavLst>
                                    </p:anim>
                                    <p:animEffect transition="in" filter="wipe(right)">
                                      <p:cBhvr>
                                        <p:cTn id="34" dur="500"/>
                                        <p:tgtEl>
                                          <p:spTgt spid="222"/>
                                        </p:tgtEl>
                                      </p:cBhvr>
                                    </p:animEffect>
                                  </p:childTnLst>
                                </p:cTn>
                              </p:par>
                            </p:childTnLst>
                          </p:cTn>
                        </p:par>
                        <p:par>
                          <p:cTn id="35" fill="hold">
                            <p:stCondLst>
                              <p:cond delay="3500"/>
                            </p:stCondLst>
                            <p:childTnLst>
                              <p:par>
                                <p:cTn id="36" presetID="14" presetClass="entr" presetSubtype="1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randombar(horizontal)">
                                      <p:cBhvr>
                                        <p:cTn id="38" dur="500"/>
                                        <p:tgtEl>
                                          <p:spTgt spid="3"/>
                                        </p:tgtEl>
                                      </p:cBhvr>
                                    </p:animEffect>
                                  </p:childTnLst>
                                </p:cTn>
                              </p:par>
                            </p:childTnLst>
                          </p:cTn>
                        </p:par>
                        <p:par>
                          <p:cTn id="39" fill="hold">
                            <p:stCondLst>
                              <p:cond delay="4000"/>
                            </p:stCondLst>
                            <p:childTnLst>
                              <p:par>
                                <p:cTn id="40" presetID="42"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500"/>
                                        <p:tgtEl>
                                          <p:spTgt spid="4"/>
                                        </p:tgtEl>
                                      </p:cBhvr>
                                    </p:animEffect>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par>
                          <p:cTn id="53" fill="hold">
                            <p:stCondLst>
                              <p:cond delay="6000"/>
                            </p:stCondLst>
                            <p:childTnLst>
                              <p:par>
                                <p:cTn id="54" presetID="22" presetClass="entr" presetSubtype="8"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par>
                          <p:cTn id="57" fill="hold">
                            <p:stCondLst>
                              <p:cond delay="6500"/>
                            </p:stCondLst>
                            <p:childTnLst>
                              <p:par>
                                <p:cTn id="58" presetID="22" presetClass="entr" presetSubtype="8"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par>
                          <p:cTn id="61" fill="hold">
                            <p:stCondLst>
                              <p:cond delay="7000"/>
                            </p:stCondLst>
                            <p:childTnLst>
                              <p:par>
                                <p:cTn id="62" presetID="22" presetClass="entr" presetSubtype="8"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childTnLst>
                          </p:cTn>
                        </p:par>
                        <p:par>
                          <p:cTn id="65" fill="hold">
                            <p:stCondLst>
                              <p:cond delay="7500"/>
                            </p:stCondLst>
                            <p:childTnLst>
                              <p:par>
                                <p:cTn id="66" presetID="12" presetClass="entr" presetSubtype="8"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p:tgtEl>
                                          <p:spTgt spid="23"/>
                                        </p:tgtEl>
                                        <p:attrNameLst>
                                          <p:attrName>ppt_x</p:attrName>
                                        </p:attrNameLst>
                                      </p:cBhvr>
                                      <p:tavLst>
                                        <p:tav tm="0">
                                          <p:val>
                                            <p:strVal val="#ppt_x-#ppt_w*1.125000"/>
                                          </p:val>
                                        </p:tav>
                                        <p:tav tm="100000">
                                          <p:val>
                                            <p:strVal val="#ppt_x"/>
                                          </p:val>
                                        </p:tav>
                                      </p:tavLst>
                                    </p:anim>
                                    <p:animEffect transition="in" filter="wipe(right)">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5743" y="603270"/>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系统的实现</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2195272" y="1553214"/>
            <a:ext cx="839983" cy="839679"/>
            <a:chOff x="6471379" y="685447"/>
            <a:chExt cx="668974" cy="668974"/>
          </a:xfrm>
        </p:grpSpPr>
        <p:grpSp>
          <p:nvGrpSpPr>
            <p:cNvPr id="101" name="组合 100"/>
            <p:cNvGrpSpPr/>
            <p:nvPr/>
          </p:nvGrpSpPr>
          <p:grpSpPr>
            <a:xfrm>
              <a:off x="6471379" y="685447"/>
              <a:ext cx="668974" cy="668974"/>
              <a:chOff x="6474776" y="1019119"/>
              <a:chExt cx="668974" cy="668974"/>
            </a:xfrm>
          </p:grpSpPr>
          <p:sp>
            <p:nvSpPr>
              <p:cNvPr id="102" name="圆角矩形 101"/>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103" name="圆角矩形 102"/>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104" name="文本框 78"/>
            <p:cNvSpPr txBox="1"/>
            <p:nvPr/>
          </p:nvSpPr>
          <p:spPr>
            <a:xfrm>
              <a:off x="6488337" y="781928"/>
              <a:ext cx="647700" cy="367810"/>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01</a:t>
              </a:r>
              <a:endParaRPr lang="zh-CN" altLang="en-US" sz="2400" dirty="0">
                <a:solidFill>
                  <a:schemeClr val="accent1">
                    <a:lumMod val="50000"/>
                  </a:schemeClr>
                </a:solidFill>
                <a:latin typeface="Impact" panose="020B0806030902050204" pitchFamily="34" charset="0"/>
              </a:endParaRPr>
            </a:p>
          </p:txBody>
        </p:sp>
      </p:grpSp>
      <p:grpSp>
        <p:nvGrpSpPr>
          <p:cNvPr id="105" name="组合 104"/>
          <p:cNvGrpSpPr/>
          <p:nvPr/>
        </p:nvGrpSpPr>
        <p:grpSpPr>
          <a:xfrm>
            <a:off x="2195272" y="2866387"/>
            <a:ext cx="839983" cy="839679"/>
            <a:chOff x="5059672" y="3583132"/>
            <a:chExt cx="668974" cy="668974"/>
          </a:xfrm>
        </p:grpSpPr>
        <p:grpSp>
          <p:nvGrpSpPr>
            <p:cNvPr id="106" name="组合 105"/>
            <p:cNvGrpSpPr/>
            <p:nvPr/>
          </p:nvGrpSpPr>
          <p:grpSpPr>
            <a:xfrm>
              <a:off x="5059672" y="3583132"/>
              <a:ext cx="668974" cy="668974"/>
              <a:chOff x="6474776" y="1019119"/>
              <a:chExt cx="668974" cy="668974"/>
            </a:xfrm>
          </p:grpSpPr>
          <p:sp>
            <p:nvSpPr>
              <p:cNvPr id="107" name="圆角矩形 106"/>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108" name="圆角矩形 107"/>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109" name="文本框 80"/>
            <p:cNvSpPr txBox="1"/>
            <p:nvPr/>
          </p:nvSpPr>
          <p:spPr>
            <a:xfrm>
              <a:off x="5064588" y="3686657"/>
              <a:ext cx="647700" cy="367810"/>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02</a:t>
              </a:r>
              <a:endParaRPr lang="zh-CN" altLang="en-US" sz="2400" dirty="0">
                <a:solidFill>
                  <a:schemeClr val="accent1">
                    <a:lumMod val="50000"/>
                  </a:schemeClr>
                </a:solidFill>
                <a:latin typeface="Impact" panose="020B0806030902050204" pitchFamily="34" charset="0"/>
              </a:endParaRPr>
            </a:p>
          </p:txBody>
        </p:sp>
      </p:grpSp>
      <p:grpSp>
        <p:nvGrpSpPr>
          <p:cNvPr id="110" name="组合 109"/>
          <p:cNvGrpSpPr/>
          <p:nvPr/>
        </p:nvGrpSpPr>
        <p:grpSpPr>
          <a:xfrm>
            <a:off x="2195270" y="4191933"/>
            <a:ext cx="851684" cy="839679"/>
            <a:chOff x="6471379" y="2607920"/>
            <a:chExt cx="678293" cy="668974"/>
          </a:xfrm>
        </p:grpSpPr>
        <p:grpSp>
          <p:nvGrpSpPr>
            <p:cNvPr id="111" name="组合 110"/>
            <p:cNvGrpSpPr/>
            <p:nvPr/>
          </p:nvGrpSpPr>
          <p:grpSpPr>
            <a:xfrm>
              <a:off x="6471379" y="2607920"/>
              <a:ext cx="668974" cy="668974"/>
              <a:chOff x="6474776" y="1019119"/>
              <a:chExt cx="668974" cy="668974"/>
            </a:xfrm>
          </p:grpSpPr>
          <p:sp>
            <p:nvSpPr>
              <p:cNvPr id="112" name="圆角矩形 111"/>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113" name="圆角矩形 112"/>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114" name="文本框 82"/>
            <p:cNvSpPr txBox="1"/>
            <p:nvPr/>
          </p:nvSpPr>
          <p:spPr>
            <a:xfrm>
              <a:off x="6501972" y="2713007"/>
              <a:ext cx="647700" cy="367810"/>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03</a:t>
              </a:r>
              <a:endParaRPr lang="zh-CN" altLang="en-US" sz="2400" dirty="0">
                <a:solidFill>
                  <a:schemeClr val="accent1">
                    <a:lumMod val="50000"/>
                  </a:schemeClr>
                </a:solidFill>
                <a:latin typeface="Impact" panose="020B0806030902050204" pitchFamily="34" charset="0"/>
              </a:endParaRPr>
            </a:p>
          </p:txBody>
        </p:sp>
      </p:grpSp>
      <p:sp>
        <p:nvSpPr>
          <p:cNvPr id="118" name="文本框 89"/>
          <p:cNvSpPr txBox="1"/>
          <p:nvPr/>
        </p:nvSpPr>
        <p:spPr>
          <a:xfrm>
            <a:off x="3387090" y="3057525"/>
            <a:ext cx="3736975" cy="337185"/>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改造成</a:t>
            </a:r>
            <a:r>
              <a:rPr lang="en-US" altLang="zh-CN" sz="1600" dirty="0">
                <a:solidFill>
                  <a:schemeClr val="accent1">
                    <a:lumMod val="50000"/>
                  </a:schemeClr>
                </a:solidFill>
                <a:latin typeface="时尚中黑简体" panose="01010104010101010101" pitchFamily="2" charset="-122"/>
                <a:ea typeface="时尚中黑简体" panose="01010104010101010101" pitchFamily="2" charset="-122"/>
              </a:rPr>
              <a:t>scrapy-redis</a:t>
            </a:r>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分布式爬虫</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sp>
        <p:nvSpPr>
          <p:cNvPr id="119" name="文本框 89"/>
          <p:cNvSpPr txBox="1"/>
          <p:nvPr/>
        </p:nvSpPr>
        <p:spPr>
          <a:xfrm>
            <a:off x="3305175" y="5695315"/>
            <a:ext cx="2326640" cy="337185"/>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数据可视化</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sp>
        <p:nvSpPr>
          <p:cNvPr id="121" name="文本框 89"/>
          <p:cNvSpPr txBox="1"/>
          <p:nvPr/>
        </p:nvSpPr>
        <p:spPr>
          <a:xfrm>
            <a:off x="3387090" y="1972310"/>
            <a:ext cx="2326640" cy="337185"/>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基本</a:t>
            </a:r>
            <a:r>
              <a:rPr lang="en-US" altLang="zh-CN" sz="1600" dirty="0">
                <a:solidFill>
                  <a:schemeClr val="accent1">
                    <a:lumMod val="50000"/>
                  </a:schemeClr>
                </a:solidFill>
                <a:latin typeface="时尚中黑简体" panose="01010104010101010101" pitchFamily="2" charset="-122"/>
                <a:ea typeface="时尚中黑简体" panose="01010104010101010101" pitchFamily="2" charset="-122"/>
              </a:rPr>
              <a:t>scrapy</a:t>
            </a:r>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爬虫的实现</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grpSp>
        <p:nvGrpSpPr>
          <p:cNvPr id="122" name="组合 121"/>
          <p:cNvGrpSpPr/>
          <p:nvPr/>
        </p:nvGrpSpPr>
        <p:grpSpPr>
          <a:xfrm>
            <a:off x="2240355" y="5628938"/>
            <a:ext cx="851684" cy="839679"/>
            <a:chOff x="6471379" y="2607920"/>
            <a:chExt cx="678293" cy="668974"/>
          </a:xfrm>
        </p:grpSpPr>
        <p:grpSp>
          <p:nvGrpSpPr>
            <p:cNvPr id="123" name="组合 122"/>
            <p:cNvGrpSpPr/>
            <p:nvPr/>
          </p:nvGrpSpPr>
          <p:grpSpPr>
            <a:xfrm>
              <a:off x="6471379" y="2607920"/>
              <a:ext cx="668974" cy="668974"/>
              <a:chOff x="6474776" y="1019119"/>
              <a:chExt cx="668974" cy="668974"/>
            </a:xfrm>
          </p:grpSpPr>
          <p:sp>
            <p:nvSpPr>
              <p:cNvPr id="124" name="圆角矩形 123"/>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125" name="圆角矩形 124"/>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126" name="文本框 82"/>
            <p:cNvSpPr txBox="1"/>
            <p:nvPr/>
          </p:nvSpPr>
          <p:spPr>
            <a:xfrm>
              <a:off x="6501972" y="2713007"/>
              <a:ext cx="647700" cy="366782"/>
            </a:xfrm>
            <a:prstGeom prst="rect">
              <a:avLst/>
            </a:prstGeom>
            <a:noFill/>
          </p:spPr>
          <p:txBody>
            <a:bodyPr wrap="square" rtlCol="0">
              <a:spAutoFit/>
            </a:bodyPr>
            <a:p>
              <a:pPr algn="ctr"/>
              <a:r>
                <a:rPr lang="en-US" altLang="zh-CN" sz="2400" dirty="0">
                  <a:solidFill>
                    <a:schemeClr val="accent1">
                      <a:lumMod val="50000"/>
                    </a:schemeClr>
                  </a:solidFill>
                  <a:latin typeface="Impact" panose="020B0806030902050204" pitchFamily="34" charset="0"/>
                </a:rPr>
                <a:t>04</a:t>
              </a:r>
              <a:endParaRPr lang="zh-CN" altLang="en-US" sz="2400" dirty="0">
                <a:solidFill>
                  <a:schemeClr val="accent1">
                    <a:lumMod val="50000"/>
                  </a:schemeClr>
                </a:solidFill>
                <a:latin typeface="Impact" panose="020B0806030902050204" pitchFamily="34" charset="0"/>
              </a:endParaRPr>
            </a:p>
          </p:txBody>
        </p:sp>
      </p:grpSp>
      <p:sp>
        <p:nvSpPr>
          <p:cNvPr id="127" name="文本框 89"/>
          <p:cNvSpPr txBox="1"/>
          <p:nvPr/>
        </p:nvSpPr>
        <p:spPr>
          <a:xfrm>
            <a:off x="3305175" y="4442460"/>
            <a:ext cx="2326640" cy="337185"/>
          </a:xfrm>
          <a:prstGeom prst="rect">
            <a:avLst/>
          </a:prstGeom>
          <a:noFill/>
        </p:spPr>
        <p:txBody>
          <a:bodyPr wrap="square" rtlCol="0">
            <a:spAutoFit/>
          </a:bodyPr>
          <a:p>
            <a:r>
              <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rPr>
              <a:t>分布式爬虫的部署</a:t>
            </a:r>
            <a:endParaRPr lang="zh-CN" altLang="en-US" sz="1600" dirty="0">
              <a:solidFill>
                <a:schemeClr val="accent1">
                  <a:lumMod val="50000"/>
                </a:schemeClr>
              </a:solidFill>
              <a:latin typeface="时尚中黑简体" panose="01010104010101010101" pitchFamily="2" charset="-122"/>
              <a:ea typeface="时尚中黑简体"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11000">
        <p14:prism/>
      </p:transition>
    </mc:Choice>
    <mc:Fallback>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885309" y="3756400"/>
            <a:ext cx="2631440" cy="829945"/>
          </a:xfrm>
          <a:prstGeom prst="rect">
            <a:avLst/>
          </a:prstGeom>
        </p:spPr>
        <p:txBody>
          <a:bodyPr wrap="none">
            <a:spAutoFit/>
          </a:bodyPr>
          <a:lstStyle/>
          <a:p>
            <a:pPr algn="ctr"/>
            <a:r>
              <a:rPr lang="zh-CN" altLang="en-US" sz="4800" b="1" dirty="0">
                <a:solidFill>
                  <a:schemeClr val="accent1">
                    <a:lumMod val="50000"/>
                  </a:schemeClr>
                </a:solidFill>
                <a:latin typeface="微软雅黑" panose="020B0503020204020204" pitchFamily="34" charset="-122"/>
                <a:ea typeface="微软雅黑" panose="020B0503020204020204" pitchFamily="34" charset="-122"/>
              </a:rPr>
              <a:t>系统测试</a:t>
            </a:r>
            <a:endParaRPr lang="zh-CN" altLang="en-US" sz="48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5016715" y="1031716"/>
            <a:ext cx="2368624" cy="2368624"/>
            <a:chOff x="5016715" y="1031716"/>
            <a:chExt cx="2368624" cy="2368624"/>
          </a:xfrm>
        </p:grpSpPr>
        <p:grpSp>
          <p:nvGrpSpPr>
            <p:cNvPr id="14" name="组合 13"/>
            <p:cNvGrpSpPr/>
            <p:nvPr/>
          </p:nvGrpSpPr>
          <p:grpSpPr>
            <a:xfrm>
              <a:off x="5016715" y="1031716"/>
              <a:ext cx="2368624" cy="2368624"/>
              <a:chOff x="5141769" y="1609518"/>
              <a:chExt cx="1504948" cy="1504948"/>
            </a:xfrm>
          </p:grpSpPr>
          <p:sp>
            <p:nvSpPr>
              <p:cNvPr id="15" name="椭圆 14"/>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7" name="椭圆 16"/>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18" name="组合 17"/>
            <p:cNvGrpSpPr/>
            <p:nvPr/>
          </p:nvGrpSpPr>
          <p:grpSpPr>
            <a:xfrm>
              <a:off x="5713045" y="1844431"/>
              <a:ext cx="922215" cy="752283"/>
              <a:chOff x="1653093" y="4101379"/>
              <a:chExt cx="968375" cy="781050"/>
            </a:xfrm>
            <a:solidFill>
              <a:srgbClr val="545763"/>
            </a:solidFill>
          </p:grpSpPr>
          <p:sp>
            <p:nvSpPr>
              <p:cNvPr id="19" name="Freeform 119"/>
              <p:cNvSpPr>
                <a:spLocks noEditPoints="1"/>
              </p:cNvSpPr>
              <p:nvPr/>
            </p:nvSpPr>
            <p:spPr bwMode="auto">
              <a:xfrm>
                <a:off x="1653093" y="4228379"/>
                <a:ext cx="649288" cy="654050"/>
              </a:xfrm>
              <a:custGeom>
                <a:avLst/>
                <a:gdLst>
                  <a:gd name="T0" fmla="*/ 138 w 173"/>
                  <a:gd name="T1" fmla="*/ 157 h 174"/>
                  <a:gd name="T2" fmla="*/ 105 w 173"/>
                  <a:gd name="T3" fmla="*/ 157 h 174"/>
                  <a:gd name="T4" fmla="*/ 105 w 173"/>
                  <a:gd name="T5" fmla="*/ 134 h 174"/>
                  <a:gd name="T6" fmla="*/ 167 w 173"/>
                  <a:gd name="T7" fmla="*/ 134 h 174"/>
                  <a:gd name="T8" fmla="*/ 173 w 173"/>
                  <a:gd name="T9" fmla="*/ 128 h 174"/>
                  <a:gd name="T10" fmla="*/ 173 w 173"/>
                  <a:gd name="T11" fmla="*/ 6 h 174"/>
                  <a:gd name="T12" fmla="*/ 167 w 173"/>
                  <a:gd name="T13" fmla="*/ 0 h 174"/>
                  <a:gd name="T14" fmla="*/ 7 w 173"/>
                  <a:gd name="T15" fmla="*/ 0 h 174"/>
                  <a:gd name="T16" fmla="*/ 0 w 173"/>
                  <a:gd name="T17" fmla="*/ 6 h 174"/>
                  <a:gd name="T18" fmla="*/ 0 w 173"/>
                  <a:gd name="T19" fmla="*/ 128 h 174"/>
                  <a:gd name="T20" fmla="*/ 7 w 173"/>
                  <a:gd name="T21" fmla="*/ 134 h 174"/>
                  <a:gd name="T22" fmla="*/ 69 w 173"/>
                  <a:gd name="T23" fmla="*/ 134 h 174"/>
                  <a:gd name="T24" fmla="*/ 69 w 173"/>
                  <a:gd name="T25" fmla="*/ 157 h 174"/>
                  <a:gd name="T26" fmla="*/ 35 w 173"/>
                  <a:gd name="T27" fmla="*/ 157 h 174"/>
                  <a:gd name="T28" fmla="*/ 28 w 173"/>
                  <a:gd name="T29" fmla="*/ 165 h 174"/>
                  <a:gd name="T30" fmla="*/ 28 w 173"/>
                  <a:gd name="T31" fmla="*/ 174 h 174"/>
                  <a:gd name="T32" fmla="*/ 146 w 173"/>
                  <a:gd name="T33" fmla="*/ 174 h 174"/>
                  <a:gd name="T34" fmla="*/ 146 w 173"/>
                  <a:gd name="T35" fmla="*/ 165 h 174"/>
                  <a:gd name="T36" fmla="*/ 138 w 173"/>
                  <a:gd name="T37" fmla="*/ 157 h 174"/>
                  <a:gd name="T38" fmla="*/ 19 w 173"/>
                  <a:gd name="T39" fmla="*/ 116 h 174"/>
                  <a:gd name="T40" fmla="*/ 19 w 173"/>
                  <a:gd name="T41" fmla="*/ 18 h 174"/>
                  <a:gd name="T42" fmla="*/ 155 w 173"/>
                  <a:gd name="T43" fmla="*/ 18 h 174"/>
                  <a:gd name="T44" fmla="*/ 155 w 173"/>
                  <a:gd name="T45" fmla="*/ 116 h 174"/>
                  <a:gd name="T46" fmla="*/ 19 w 173"/>
                  <a:gd name="T47" fmla="*/ 11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174">
                    <a:moveTo>
                      <a:pt x="138" y="157"/>
                    </a:moveTo>
                    <a:cubicBezTo>
                      <a:pt x="105" y="157"/>
                      <a:pt x="105" y="157"/>
                      <a:pt x="105" y="157"/>
                    </a:cubicBezTo>
                    <a:cubicBezTo>
                      <a:pt x="105" y="134"/>
                      <a:pt x="105" y="134"/>
                      <a:pt x="105" y="134"/>
                    </a:cubicBezTo>
                    <a:cubicBezTo>
                      <a:pt x="167" y="134"/>
                      <a:pt x="167" y="134"/>
                      <a:pt x="167" y="134"/>
                    </a:cubicBezTo>
                    <a:cubicBezTo>
                      <a:pt x="171" y="134"/>
                      <a:pt x="173" y="131"/>
                      <a:pt x="173" y="128"/>
                    </a:cubicBezTo>
                    <a:cubicBezTo>
                      <a:pt x="173" y="6"/>
                      <a:pt x="173" y="6"/>
                      <a:pt x="173" y="6"/>
                    </a:cubicBezTo>
                    <a:cubicBezTo>
                      <a:pt x="173" y="2"/>
                      <a:pt x="171" y="0"/>
                      <a:pt x="167" y="0"/>
                    </a:cubicBezTo>
                    <a:cubicBezTo>
                      <a:pt x="7" y="0"/>
                      <a:pt x="7" y="0"/>
                      <a:pt x="7" y="0"/>
                    </a:cubicBezTo>
                    <a:cubicBezTo>
                      <a:pt x="3" y="0"/>
                      <a:pt x="0" y="2"/>
                      <a:pt x="0" y="6"/>
                    </a:cubicBezTo>
                    <a:cubicBezTo>
                      <a:pt x="0" y="128"/>
                      <a:pt x="0" y="128"/>
                      <a:pt x="0" y="128"/>
                    </a:cubicBezTo>
                    <a:cubicBezTo>
                      <a:pt x="0" y="131"/>
                      <a:pt x="3" y="134"/>
                      <a:pt x="7" y="134"/>
                    </a:cubicBezTo>
                    <a:cubicBezTo>
                      <a:pt x="69" y="134"/>
                      <a:pt x="69" y="134"/>
                      <a:pt x="69" y="134"/>
                    </a:cubicBezTo>
                    <a:cubicBezTo>
                      <a:pt x="69" y="157"/>
                      <a:pt x="69" y="157"/>
                      <a:pt x="69" y="157"/>
                    </a:cubicBezTo>
                    <a:cubicBezTo>
                      <a:pt x="35" y="157"/>
                      <a:pt x="35" y="157"/>
                      <a:pt x="35" y="157"/>
                    </a:cubicBezTo>
                    <a:cubicBezTo>
                      <a:pt x="31" y="157"/>
                      <a:pt x="28" y="160"/>
                      <a:pt x="28" y="165"/>
                    </a:cubicBezTo>
                    <a:cubicBezTo>
                      <a:pt x="28" y="174"/>
                      <a:pt x="28" y="174"/>
                      <a:pt x="28" y="174"/>
                    </a:cubicBezTo>
                    <a:cubicBezTo>
                      <a:pt x="146" y="174"/>
                      <a:pt x="146" y="174"/>
                      <a:pt x="146" y="174"/>
                    </a:cubicBezTo>
                    <a:cubicBezTo>
                      <a:pt x="146" y="165"/>
                      <a:pt x="146" y="165"/>
                      <a:pt x="146" y="165"/>
                    </a:cubicBezTo>
                    <a:cubicBezTo>
                      <a:pt x="146" y="160"/>
                      <a:pt x="142" y="157"/>
                      <a:pt x="138" y="157"/>
                    </a:cubicBezTo>
                    <a:close/>
                    <a:moveTo>
                      <a:pt x="19" y="116"/>
                    </a:moveTo>
                    <a:cubicBezTo>
                      <a:pt x="19" y="18"/>
                      <a:pt x="19" y="18"/>
                      <a:pt x="19" y="18"/>
                    </a:cubicBezTo>
                    <a:cubicBezTo>
                      <a:pt x="155" y="18"/>
                      <a:pt x="155" y="18"/>
                      <a:pt x="155" y="18"/>
                    </a:cubicBezTo>
                    <a:cubicBezTo>
                      <a:pt x="155" y="116"/>
                      <a:pt x="155" y="116"/>
                      <a:pt x="155" y="116"/>
                    </a:cubicBezTo>
                    <a:lnTo>
                      <a:pt x="19" y="116"/>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sp>
            <p:nvSpPr>
              <p:cNvPr id="20" name="Freeform 120"/>
              <p:cNvSpPr>
                <a:spLocks noEditPoints="1"/>
              </p:cNvSpPr>
              <p:nvPr/>
            </p:nvSpPr>
            <p:spPr bwMode="auto">
              <a:xfrm>
                <a:off x="2038855" y="4101379"/>
                <a:ext cx="582613" cy="777875"/>
              </a:xfrm>
              <a:custGeom>
                <a:avLst/>
                <a:gdLst>
                  <a:gd name="T0" fmla="*/ 147 w 155"/>
                  <a:gd name="T1" fmla="*/ 0 h 207"/>
                  <a:gd name="T2" fmla="*/ 8 w 155"/>
                  <a:gd name="T3" fmla="*/ 0 h 207"/>
                  <a:gd name="T4" fmla="*/ 0 w 155"/>
                  <a:gd name="T5" fmla="*/ 7 h 207"/>
                  <a:gd name="T6" fmla="*/ 0 w 155"/>
                  <a:gd name="T7" fmla="*/ 29 h 207"/>
                  <a:gd name="T8" fmla="*/ 64 w 155"/>
                  <a:gd name="T9" fmla="*/ 29 h 207"/>
                  <a:gd name="T10" fmla="*/ 75 w 155"/>
                  <a:gd name="T11" fmla="*/ 40 h 207"/>
                  <a:gd name="T12" fmla="*/ 75 w 155"/>
                  <a:gd name="T13" fmla="*/ 162 h 207"/>
                  <a:gd name="T14" fmla="*/ 64 w 155"/>
                  <a:gd name="T15" fmla="*/ 173 h 207"/>
                  <a:gd name="T16" fmla="*/ 7 w 155"/>
                  <a:gd name="T17" fmla="*/ 173 h 207"/>
                  <a:gd name="T18" fmla="*/ 7 w 155"/>
                  <a:gd name="T19" fmla="*/ 186 h 207"/>
                  <a:gd name="T20" fmla="*/ 35 w 155"/>
                  <a:gd name="T21" fmla="*/ 186 h 207"/>
                  <a:gd name="T22" fmla="*/ 48 w 155"/>
                  <a:gd name="T23" fmla="*/ 199 h 207"/>
                  <a:gd name="T24" fmla="*/ 48 w 155"/>
                  <a:gd name="T25" fmla="*/ 207 h 207"/>
                  <a:gd name="T26" fmla="*/ 147 w 155"/>
                  <a:gd name="T27" fmla="*/ 207 h 207"/>
                  <a:gd name="T28" fmla="*/ 155 w 155"/>
                  <a:gd name="T29" fmla="*/ 200 h 207"/>
                  <a:gd name="T30" fmla="*/ 155 w 155"/>
                  <a:gd name="T31" fmla="*/ 7 h 207"/>
                  <a:gd name="T32" fmla="*/ 147 w 155"/>
                  <a:gd name="T33" fmla="*/ 0 h 207"/>
                  <a:gd name="T34" fmla="*/ 100 w 155"/>
                  <a:gd name="T35" fmla="*/ 114 h 207"/>
                  <a:gd name="T36" fmla="*/ 89 w 155"/>
                  <a:gd name="T37" fmla="*/ 103 h 207"/>
                  <a:gd name="T38" fmla="*/ 100 w 155"/>
                  <a:gd name="T39" fmla="*/ 93 h 207"/>
                  <a:gd name="T40" fmla="*/ 111 w 155"/>
                  <a:gd name="T41" fmla="*/ 103 h 207"/>
                  <a:gd name="T42" fmla="*/ 100 w 155"/>
                  <a:gd name="T43" fmla="*/ 114 h 207"/>
                  <a:gd name="T44" fmla="*/ 132 w 155"/>
                  <a:gd name="T45" fmla="*/ 114 h 207"/>
                  <a:gd name="T46" fmla="*/ 121 w 155"/>
                  <a:gd name="T47" fmla="*/ 103 h 207"/>
                  <a:gd name="T48" fmla="*/ 132 w 155"/>
                  <a:gd name="T49" fmla="*/ 93 h 207"/>
                  <a:gd name="T50" fmla="*/ 143 w 155"/>
                  <a:gd name="T51" fmla="*/ 103 h 207"/>
                  <a:gd name="T52" fmla="*/ 132 w 155"/>
                  <a:gd name="T53" fmla="*/ 114 h 207"/>
                  <a:gd name="T54" fmla="*/ 143 w 155"/>
                  <a:gd name="T55" fmla="*/ 75 h 207"/>
                  <a:gd name="T56" fmla="*/ 138 w 155"/>
                  <a:gd name="T57" fmla="*/ 80 h 207"/>
                  <a:gd name="T58" fmla="*/ 84 w 155"/>
                  <a:gd name="T59" fmla="*/ 80 h 207"/>
                  <a:gd name="T60" fmla="*/ 84 w 155"/>
                  <a:gd name="T61" fmla="*/ 34 h 207"/>
                  <a:gd name="T62" fmla="*/ 138 w 155"/>
                  <a:gd name="T63" fmla="*/ 34 h 207"/>
                  <a:gd name="T64" fmla="*/ 143 w 155"/>
                  <a:gd name="T65" fmla="*/ 39 h 207"/>
                  <a:gd name="T66" fmla="*/ 143 w 155"/>
                  <a:gd name="T67" fmla="*/ 7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 h="207">
                    <a:moveTo>
                      <a:pt x="147" y="0"/>
                    </a:moveTo>
                    <a:cubicBezTo>
                      <a:pt x="8" y="0"/>
                      <a:pt x="8" y="0"/>
                      <a:pt x="8" y="0"/>
                    </a:cubicBezTo>
                    <a:cubicBezTo>
                      <a:pt x="4" y="0"/>
                      <a:pt x="0" y="3"/>
                      <a:pt x="0" y="7"/>
                    </a:cubicBezTo>
                    <a:cubicBezTo>
                      <a:pt x="0" y="29"/>
                      <a:pt x="0" y="29"/>
                      <a:pt x="0" y="29"/>
                    </a:cubicBezTo>
                    <a:cubicBezTo>
                      <a:pt x="64" y="29"/>
                      <a:pt x="64" y="29"/>
                      <a:pt x="64" y="29"/>
                    </a:cubicBezTo>
                    <a:cubicBezTo>
                      <a:pt x="70" y="29"/>
                      <a:pt x="75" y="34"/>
                      <a:pt x="75" y="40"/>
                    </a:cubicBezTo>
                    <a:cubicBezTo>
                      <a:pt x="75" y="162"/>
                      <a:pt x="75" y="162"/>
                      <a:pt x="75" y="162"/>
                    </a:cubicBezTo>
                    <a:cubicBezTo>
                      <a:pt x="75" y="168"/>
                      <a:pt x="70" y="173"/>
                      <a:pt x="64" y="173"/>
                    </a:cubicBezTo>
                    <a:cubicBezTo>
                      <a:pt x="7" y="173"/>
                      <a:pt x="7" y="173"/>
                      <a:pt x="7" y="173"/>
                    </a:cubicBezTo>
                    <a:cubicBezTo>
                      <a:pt x="7" y="186"/>
                      <a:pt x="7" y="186"/>
                      <a:pt x="7" y="186"/>
                    </a:cubicBezTo>
                    <a:cubicBezTo>
                      <a:pt x="35" y="186"/>
                      <a:pt x="35" y="186"/>
                      <a:pt x="35" y="186"/>
                    </a:cubicBezTo>
                    <a:cubicBezTo>
                      <a:pt x="42" y="186"/>
                      <a:pt x="48" y="192"/>
                      <a:pt x="48" y="199"/>
                    </a:cubicBezTo>
                    <a:cubicBezTo>
                      <a:pt x="48" y="207"/>
                      <a:pt x="48" y="207"/>
                      <a:pt x="48" y="207"/>
                    </a:cubicBezTo>
                    <a:cubicBezTo>
                      <a:pt x="147" y="207"/>
                      <a:pt x="147" y="207"/>
                      <a:pt x="147" y="207"/>
                    </a:cubicBezTo>
                    <a:cubicBezTo>
                      <a:pt x="151" y="207"/>
                      <a:pt x="155" y="204"/>
                      <a:pt x="155" y="200"/>
                    </a:cubicBezTo>
                    <a:cubicBezTo>
                      <a:pt x="155" y="7"/>
                      <a:pt x="155" y="7"/>
                      <a:pt x="155" y="7"/>
                    </a:cubicBezTo>
                    <a:cubicBezTo>
                      <a:pt x="155" y="3"/>
                      <a:pt x="151" y="0"/>
                      <a:pt x="147" y="0"/>
                    </a:cubicBezTo>
                    <a:close/>
                    <a:moveTo>
                      <a:pt x="100" y="114"/>
                    </a:moveTo>
                    <a:cubicBezTo>
                      <a:pt x="94" y="114"/>
                      <a:pt x="89" y="109"/>
                      <a:pt x="89" y="103"/>
                    </a:cubicBezTo>
                    <a:cubicBezTo>
                      <a:pt x="89" y="98"/>
                      <a:pt x="94" y="93"/>
                      <a:pt x="100" y="93"/>
                    </a:cubicBezTo>
                    <a:cubicBezTo>
                      <a:pt x="106" y="93"/>
                      <a:pt x="111" y="98"/>
                      <a:pt x="111" y="103"/>
                    </a:cubicBezTo>
                    <a:cubicBezTo>
                      <a:pt x="111" y="109"/>
                      <a:pt x="106" y="114"/>
                      <a:pt x="100" y="114"/>
                    </a:cubicBezTo>
                    <a:close/>
                    <a:moveTo>
                      <a:pt x="132" y="114"/>
                    </a:moveTo>
                    <a:cubicBezTo>
                      <a:pt x="126" y="114"/>
                      <a:pt x="121" y="109"/>
                      <a:pt x="121" y="103"/>
                    </a:cubicBezTo>
                    <a:cubicBezTo>
                      <a:pt x="121" y="98"/>
                      <a:pt x="126" y="93"/>
                      <a:pt x="132" y="93"/>
                    </a:cubicBezTo>
                    <a:cubicBezTo>
                      <a:pt x="138" y="93"/>
                      <a:pt x="143" y="98"/>
                      <a:pt x="143" y="103"/>
                    </a:cubicBezTo>
                    <a:cubicBezTo>
                      <a:pt x="143" y="109"/>
                      <a:pt x="138" y="114"/>
                      <a:pt x="132" y="114"/>
                    </a:cubicBezTo>
                    <a:close/>
                    <a:moveTo>
                      <a:pt x="143" y="75"/>
                    </a:moveTo>
                    <a:cubicBezTo>
                      <a:pt x="143" y="78"/>
                      <a:pt x="140" y="80"/>
                      <a:pt x="138" y="80"/>
                    </a:cubicBezTo>
                    <a:cubicBezTo>
                      <a:pt x="84" y="80"/>
                      <a:pt x="84" y="80"/>
                      <a:pt x="84" y="80"/>
                    </a:cubicBezTo>
                    <a:cubicBezTo>
                      <a:pt x="84" y="34"/>
                      <a:pt x="84" y="34"/>
                      <a:pt x="84" y="34"/>
                    </a:cubicBezTo>
                    <a:cubicBezTo>
                      <a:pt x="138" y="34"/>
                      <a:pt x="138" y="34"/>
                      <a:pt x="138" y="34"/>
                    </a:cubicBezTo>
                    <a:cubicBezTo>
                      <a:pt x="140" y="34"/>
                      <a:pt x="143" y="37"/>
                      <a:pt x="143" y="39"/>
                    </a:cubicBezTo>
                    <a:lnTo>
                      <a:pt x="143" y="75"/>
                    </a:lnTo>
                    <a:close/>
                  </a:path>
                </a:pathLst>
              </a:custGeom>
              <a:grp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5000">
        <p:blinds dir="vert"/>
      </p:transition>
    </mc:Choice>
    <mc:Fallback>
      <p:transition spd="slow"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2"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Scale>
                                      <p:cBhvr>
                                        <p:cTn id="1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3"/>
                                        </p:tgtEl>
                                        <p:attrNameLst>
                                          <p:attrName>ppt_x</p:attrName>
                                          <p:attrName>ppt_y</p:attrName>
                                        </p:attrNameLst>
                                      </p:cBhvr>
                                    </p:animMotion>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735743" y="603270"/>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系统测试</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996315" y="1750060"/>
            <a:ext cx="2225040" cy="706755"/>
          </a:xfrm>
          <a:prstGeom prst="rect">
            <a:avLst/>
          </a:prstGeom>
          <a:noFill/>
          <a:ln>
            <a:noFill/>
          </a:ln>
        </p:spPr>
        <p:txBody>
          <a:bodyPr wrap="none" rtlCol="0" anchor="t">
            <a:spAutoFit/>
          </a:bodyPr>
          <a:p>
            <a:pPr algn="ctr"/>
            <a:r>
              <a:rPr lang="zh-CN" altLang="en-US" sz="4000" b="1">
                <a:ln/>
                <a:solidFill>
                  <a:schemeClr val="accent1"/>
                </a:solidFill>
                <a:effectLst>
                  <a:outerShdw blurRad="38100" dist="25400" dir="5400000" algn="ctr" rotWithShape="0">
                    <a:srgbClr val="6E747A">
                      <a:alpha val="43000"/>
                    </a:srgbClr>
                  </a:outerShdw>
                </a:effectLst>
              </a:rPr>
              <a:t>测试目的</a:t>
            </a:r>
            <a:endParaRPr lang="zh-CN" altLang="en-US" sz="4000" b="1">
              <a:ln/>
              <a:solidFill>
                <a:schemeClr val="accent1"/>
              </a:solidFill>
              <a:effectLst>
                <a:outerShdw blurRad="38100" dist="25400" dir="5400000" algn="ctr" rotWithShape="0">
                  <a:srgbClr val="6E747A">
                    <a:alpha val="43000"/>
                  </a:srgbClr>
                </a:outerShdw>
              </a:effectLst>
            </a:endParaRPr>
          </a:p>
        </p:txBody>
      </p:sp>
      <p:sp>
        <p:nvSpPr>
          <p:cNvPr id="30" name="文本框 29"/>
          <p:cNvSpPr txBox="1"/>
          <p:nvPr/>
        </p:nvSpPr>
        <p:spPr>
          <a:xfrm>
            <a:off x="3641090" y="2111375"/>
            <a:ext cx="7155180" cy="368300"/>
          </a:xfrm>
          <a:prstGeom prst="rect">
            <a:avLst/>
          </a:prstGeom>
          <a:noFill/>
        </p:spPr>
        <p:txBody>
          <a:bodyPr wrap="none" rtlCol="0">
            <a:spAutoFit/>
          </a:bodyPr>
          <a:p>
            <a:pPr algn="l"/>
            <a:r>
              <a:rPr lang="zh-CN" altLang="en-US"/>
              <a:t>该分布式爬虫是否可以高效快速爬取大量信息并将其存储到MongoDB。</a:t>
            </a:r>
            <a:endParaRPr lang="zh-CN" altLang="en-US"/>
          </a:p>
        </p:txBody>
      </p:sp>
      <p:sp>
        <p:nvSpPr>
          <p:cNvPr id="31" name="矩形 30"/>
          <p:cNvSpPr/>
          <p:nvPr/>
        </p:nvSpPr>
        <p:spPr>
          <a:xfrm>
            <a:off x="1011555" y="3075940"/>
            <a:ext cx="2225040" cy="706755"/>
          </a:xfrm>
          <a:prstGeom prst="rect">
            <a:avLst/>
          </a:prstGeom>
          <a:noFill/>
          <a:ln>
            <a:noFill/>
          </a:ln>
        </p:spPr>
        <p:txBody>
          <a:bodyPr wrap="none" rtlCol="0" anchor="t">
            <a:spAutoFit/>
          </a:bodyPr>
          <a:p>
            <a:pPr algn="ctr"/>
            <a:r>
              <a:rPr lang="zh-CN" altLang="en-US" sz="4000" b="1">
                <a:solidFill>
                  <a:schemeClr val="accent1"/>
                </a:solidFill>
                <a:effectLst>
                  <a:outerShdw blurRad="38100" dist="25400" dir="5400000" algn="ctr" rotWithShape="0">
                    <a:srgbClr val="6E747A">
                      <a:alpha val="43000"/>
                    </a:srgbClr>
                  </a:outerShdw>
                </a:effectLst>
              </a:rPr>
              <a:t>功能测试</a:t>
            </a:r>
            <a:endParaRPr lang="zh-CN" altLang="en-US" sz="4000" b="1">
              <a:solidFill>
                <a:schemeClr val="accent1"/>
              </a:solidFill>
              <a:effectLst>
                <a:outerShdw blurRad="38100" dist="25400" dir="5400000" algn="ctr" rotWithShape="0">
                  <a:srgbClr val="6E747A">
                    <a:alpha val="43000"/>
                  </a:srgbClr>
                </a:outerShdw>
              </a:effectLst>
            </a:endParaRPr>
          </a:p>
        </p:txBody>
      </p:sp>
      <p:sp>
        <p:nvSpPr>
          <p:cNvPr id="32" name="矩形 31"/>
          <p:cNvSpPr/>
          <p:nvPr/>
        </p:nvSpPr>
        <p:spPr>
          <a:xfrm>
            <a:off x="1067435" y="5372100"/>
            <a:ext cx="2225040" cy="706755"/>
          </a:xfrm>
          <a:prstGeom prst="rect">
            <a:avLst/>
          </a:prstGeom>
          <a:noFill/>
          <a:ln>
            <a:noFill/>
          </a:ln>
        </p:spPr>
        <p:txBody>
          <a:bodyPr wrap="none" rtlCol="0" anchor="t">
            <a:spAutoFit/>
          </a:bodyPr>
          <a:p>
            <a:pPr algn="ctr"/>
            <a:r>
              <a:rPr lang="zh-CN" altLang="en-US" sz="4000" b="1">
                <a:solidFill>
                  <a:schemeClr val="accent1"/>
                </a:solidFill>
                <a:effectLst>
                  <a:outerShdw blurRad="38100" dist="25400" dir="5400000" algn="ctr" rotWithShape="0">
                    <a:srgbClr val="6E747A">
                      <a:alpha val="43000"/>
                    </a:srgbClr>
                  </a:outerShdw>
                </a:effectLst>
              </a:rPr>
              <a:t>测试目的</a:t>
            </a:r>
            <a:endParaRPr lang="zh-CN" altLang="en-US" sz="4000" b="1">
              <a:solidFill>
                <a:schemeClr val="accent1"/>
              </a:solidFill>
              <a:effectLst>
                <a:outerShdw blurRad="38100" dist="25400" dir="5400000" algn="ctr" rotWithShape="0">
                  <a:srgbClr val="6E747A">
                    <a:alpha val="43000"/>
                  </a:srgbClr>
                </a:outerShdw>
              </a:effectLst>
            </a:endParaRPr>
          </a:p>
        </p:txBody>
      </p:sp>
      <p:sp>
        <p:nvSpPr>
          <p:cNvPr id="33" name="文本框 32"/>
          <p:cNvSpPr txBox="1"/>
          <p:nvPr/>
        </p:nvSpPr>
        <p:spPr>
          <a:xfrm>
            <a:off x="3843020" y="3680460"/>
            <a:ext cx="6012180" cy="1753235"/>
          </a:xfrm>
          <a:prstGeom prst="rect">
            <a:avLst/>
          </a:prstGeom>
          <a:noFill/>
        </p:spPr>
        <p:txBody>
          <a:bodyPr wrap="none" rtlCol="0">
            <a:spAutoFit/>
          </a:bodyPr>
          <a:p>
            <a:pPr algn="l"/>
            <a:r>
              <a:rPr lang="zh-CN" altLang="en-US"/>
              <a:t>(1)爬虫是否正常运行（是）</a:t>
            </a:r>
            <a:endParaRPr lang="zh-CN" altLang="en-US"/>
          </a:p>
          <a:p>
            <a:pPr algn="l"/>
            <a:r>
              <a:rPr lang="zh-CN" altLang="en-US"/>
              <a:t>(2)是否更换User-Agent（是）</a:t>
            </a:r>
            <a:endParaRPr lang="zh-CN" altLang="en-US"/>
          </a:p>
          <a:p>
            <a:pPr algn="l"/>
            <a:r>
              <a:rPr lang="zh-CN" altLang="en-US"/>
              <a:t>(3)是否可以成功解析数据（是）</a:t>
            </a:r>
            <a:endParaRPr lang="zh-CN" altLang="en-US"/>
          </a:p>
          <a:p>
            <a:pPr algn="l"/>
            <a:r>
              <a:rPr lang="zh-CN" altLang="en-US"/>
              <a:t>(4)数据是否已经存储到数据库（是）</a:t>
            </a:r>
            <a:endParaRPr lang="zh-CN" altLang="en-US"/>
          </a:p>
          <a:p>
            <a:pPr algn="l"/>
            <a:r>
              <a:rPr lang="zh-CN" altLang="en-US"/>
              <a:t>(5)Ip代理功能未实现（否，抓取的代理ip容易快速失效，</a:t>
            </a:r>
            <a:endParaRPr lang="zh-CN" altLang="en-US"/>
          </a:p>
          <a:p>
            <a:pPr algn="l"/>
            <a:r>
              <a:rPr lang="en-US" altLang="zh-CN"/>
              <a:t>			</a:t>
            </a:r>
            <a:r>
              <a:rPr lang="zh-CN" altLang="en-US"/>
              <a:t>作为本项目买代理则比较贵）</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0000">
        <p14:gallery dir="r"/>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735743" y="603270"/>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系统测试</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996315" y="1750060"/>
            <a:ext cx="2225040" cy="706755"/>
          </a:xfrm>
          <a:prstGeom prst="rect">
            <a:avLst/>
          </a:prstGeom>
          <a:noFill/>
          <a:ln>
            <a:noFill/>
          </a:ln>
        </p:spPr>
        <p:txBody>
          <a:bodyPr wrap="none" rtlCol="0" anchor="t">
            <a:spAutoFit/>
          </a:bodyPr>
          <a:p>
            <a:pPr algn="ctr"/>
            <a:r>
              <a:rPr lang="zh-CN" altLang="en-US" sz="4000" b="1">
                <a:solidFill>
                  <a:schemeClr val="accent1"/>
                </a:solidFill>
                <a:effectLst>
                  <a:outerShdw blurRad="38100" dist="25400" dir="5400000" algn="ctr" rotWithShape="0">
                    <a:srgbClr val="6E747A">
                      <a:alpha val="43000"/>
                    </a:srgbClr>
                  </a:outerShdw>
                </a:effectLst>
              </a:rPr>
              <a:t>测试结果</a:t>
            </a:r>
            <a:endParaRPr lang="zh-CN" altLang="en-US" sz="4000" b="1">
              <a:solidFill>
                <a:schemeClr val="accent1"/>
              </a:solidFill>
              <a:effectLst>
                <a:outerShdw blurRad="38100" dist="25400" dir="5400000" algn="ctr" rotWithShape="0">
                  <a:srgbClr val="6E747A">
                    <a:alpha val="43000"/>
                  </a:srgbClr>
                </a:outerShdw>
              </a:effectLst>
            </a:endParaRPr>
          </a:p>
        </p:txBody>
      </p:sp>
      <p:pic>
        <p:nvPicPr>
          <p:cNvPr id="18" name="图片 1"/>
          <p:cNvPicPr>
            <a:picLocks noChangeAspect="1"/>
          </p:cNvPicPr>
          <p:nvPr/>
        </p:nvPicPr>
        <p:blipFill>
          <a:blip r:embed="rId1"/>
          <a:stretch>
            <a:fillRect/>
          </a:stretch>
        </p:blipFill>
        <p:spPr>
          <a:xfrm>
            <a:off x="1597660" y="2555240"/>
            <a:ext cx="8996680" cy="3891280"/>
          </a:xfrm>
          <a:prstGeom prst="rect">
            <a:avLst/>
          </a:prstGeom>
          <a:noFill/>
          <a:ln>
            <a:noFill/>
          </a:ln>
        </p:spPr>
      </p:pic>
      <p:sp>
        <p:nvSpPr>
          <p:cNvPr id="2" name="文本框 1"/>
          <p:cNvSpPr txBox="1"/>
          <p:nvPr/>
        </p:nvSpPr>
        <p:spPr>
          <a:xfrm>
            <a:off x="3943350" y="2125980"/>
            <a:ext cx="5326380" cy="368300"/>
          </a:xfrm>
          <a:prstGeom prst="rect">
            <a:avLst/>
          </a:prstGeom>
          <a:noFill/>
        </p:spPr>
        <p:txBody>
          <a:bodyPr wrap="none" rtlCol="0">
            <a:spAutoFit/>
          </a:bodyPr>
          <a:p>
            <a:pPr algn="l"/>
            <a:r>
              <a:rPr lang="zh-CN" altLang="en-US"/>
              <a:t>两个多小时爬取了59076条数据，还是非常可观的。</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0000">
        <p14:gallery dir="r"/>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05159" y="2085252"/>
            <a:ext cx="1756962" cy="1756325"/>
            <a:chOff x="1404976" y="2085735"/>
            <a:chExt cx="1756733" cy="1756732"/>
          </a:xfrm>
        </p:grpSpPr>
        <p:sp>
          <p:nvSpPr>
            <p:cNvPr id="3" name="圆角矩形 2"/>
            <p:cNvSpPr/>
            <p:nvPr/>
          </p:nvSpPr>
          <p:spPr>
            <a:xfrm>
              <a:off x="1404976" y="2085735"/>
              <a:ext cx="1756733" cy="1756732"/>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094995" y="2353045"/>
              <a:ext cx="322561" cy="275716"/>
              <a:chOff x="1179499" y="5126995"/>
              <a:chExt cx="695313" cy="594335"/>
            </a:xfrm>
            <a:solidFill>
              <a:schemeClr val="tx1">
                <a:lumMod val="50000"/>
                <a:lumOff val="50000"/>
              </a:schemeClr>
            </a:solidFill>
          </p:grpSpPr>
          <p:sp>
            <p:nvSpPr>
              <p:cNvPr id="5" name="Freeform 131"/>
              <p:cNvSpPr/>
              <p:nvPr/>
            </p:nvSpPr>
            <p:spPr bwMode="auto">
              <a:xfrm>
                <a:off x="1179499" y="5632612"/>
                <a:ext cx="695313" cy="88718"/>
              </a:xfrm>
              <a:custGeom>
                <a:avLst/>
                <a:gdLst>
                  <a:gd name="T0" fmla="*/ 383 w 408"/>
                  <a:gd name="T1" fmla="*/ 0 h 52"/>
                  <a:gd name="T2" fmla="*/ 363 w 408"/>
                  <a:gd name="T3" fmla="*/ 0 h 52"/>
                  <a:gd name="T4" fmla="*/ 363 w 408"/>
                  <a:gd name="T5" fmla="*/ 17 h 52"/>
                  <a:gd name="T6" fmla="*/ 283 w 408"/>
                  <a:gd name="T7" fmla="*/ 17 h 52"/>
                  <a:gd name="T8" fmla="*/ 283 w 408"/>
                  <a:gd name="T9" fmla="*/ 0 h 52"/>
                  <a:gd name="T10" fmla="*/ 238 w 408"/>
                  <a:gd name="T11" fmla="*/ 0 h 52"/>
                  <a:gd name="T12" fmla="*/ 238 w 408"/>
                  <a:gd name="T13" fmla="*/ 14 h 52"/>
                  <a:gd name="T14" fmla="*/ 158 w 408"/>
                  <a:gd name="T15" fmla="*/ 14 h 52"/>
                  <a:gd name="T16" fmla="*/ 158 w 408"/>
                  <a:gd name="T17" fmla="*/ 0 h 52"/>
                  <a:gd name="T18" fmla="*/ 115 w 408"/>
                  <a:gd name="T19" fmla="*/ 0 h 52"/>
                  <a:gd name="T20" fmla="*/ 115 w 408"/>
                  <a:gd name="T21" fmla="*/ 15 h 52"/>
                  <a:gd name="T22" fmla="*/ 35 w 408"/>
                  <a:gd name="T23" fmla="*/ 15 h 52"/>
                  <a:gd name="T24" fmla="*/ 35 w 408"/>
                  <a:gd name="T25" fmla="*/ 0 h 52"/>
                  <a:gd name="T26" fmla="*/ 26 w 408"/>
                  <a:gd name="T27" fmla="*/ 0 h 52"/>
                  <a:gd name="T28" fmla="*/ 0 w 408"/>
                  <a:gd name="T29" fmla="*/ 26 h 52"/>
                  <a:gd name="T30" fmla="*/ 0 w 408"/>
                  <a:gd name="T31" fmla="*/ 27 h 52"/>
                  <a:gd name="T32" fmla="*/ 26 w 408"/>
                  <a:gd name="T33" fmla="*/ 52 h 52"/>
                  <a:gd name="T34" fmla="*/ 383 w 408"/>
                  <a:gd name="T35" fmla="*/ 52 h 52"/>
                  <a:gd name="T36" fmla="*/ 408 w 408"/>
                  <a:gd name="T37" fmla="*/ 27 h 52"/>
                  <a:gd name="T38" fmla="*/ 408 w 408"/>
                  <a:gd name="T39" fmla="*/ 26 h 52"/>
                  <a:gd name="T40" fmla="*/ 383 w 408"/>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8" h="52">
                    <a:moveTo>
                      <a:pt x="383" y="0"/>
                    </a:moveTo>
                    <a:cubicBezTo>
                      <a:pt x="363" y="0"/>
                      <a:pt x="363" y="0"/>
                      <a:pt x="363" y="0"/>
                    </a:cubicBezTo>
                    <a:cubicBezTo>
                      <a:pt x="363" y="17"/>
                      <a:pt x="363" y="17"/>
                      <a:pt x="363" y="17"/>
                    </a:cubicBezTo>
                    <a:cubicBezTo>
                      <a:pt x="283" y="17"/>
                      <a:pt x="283" y="17"/>
                      <a:pt x="283" y="17"/>
                    </a:cubicBezTo>
                    <a:cubicBezTo>
                      <a:pt x="283" y="0"/>
                      <a:pt x="283" y="0"/>
                      <a:pt x="283" y="0"/>
                    </a:cubicBezTo>
                    <a:cubicBezTo>
                      <a:pt x="238" y="0"/>
                      <a:pt x="238" y="0"/>
                      <a:pt x="238" y="0"/>
                    </a:cubicBezTo>
                    <a:cubicBezTo>
                      <a:pt x="238" y="14"/>
                      <a:pt x="238" y="14"/>
                      <a:pt x="238" y="14"/>
                    </a:cubicBezTo>
                    <a:cubicBezTo>
                      <a:pt x="158" y="14"/>
                      <a:pt x="158" y="14"/>
                      <a:pt x="158" y="14"/>
                    </a:cubicBezTo>
                    <a:cubicBezTo>
                      <a:pt x="158" y="0"/>
                      <a:pt x="158" y="0"/>
                      <a:pt x="158" y="0"/>
                    </a:cubicBezTo>
                    <a:cubicBezTo>
                      <a:pt x="115" y="0"/>
                      <a:pt x="115" y="0"/>
                      <a:pt x="115" y="0"/>
                    </a:cubicBezTo>
                    <a:cubicBezTo>
                      <a:pt x="115" y="15"/>
                      <a:pt x="115" y="15"/>
                      <a:pt x="115" y="15"/>
                    </a:cubicBezTo>
                    <a:cubicBezTo>
                      <a:pt x="35" y="15"/>
                      <a:pt x="35" y="15"/>
                      <a:pt x="35" y="15"/>
                    </a:cubicBezTo>
                    <a:cubicBezTo>
                      <a:pt x="35" y="0"/>
                      <a:pt x="35" y="0"/>
                      <a:pt x="35" y="0"/>
                    </a:cubicBezTo>
                    <a:cubicBezTo>
                      <a:pt x="26" y="0"/>
                      <a:pt x="26" y="0"/>
                      <a:pt x="26" y="0"/>
                    </a:cubicBezTo>
                    <a:cubicBezTo>
                      <a:pt x="12" y="0"/>
                      <a:pt x="0" y="12"/>
                      <a:pt x="0" y="26"/>
                    </a:cubicBezTo>
                    <a:cubicBezTo>
                      <a:pt x="0" y="27"/>
                      <a:pt x="0" y="27"/>
                      <a:pt x="0" y="27"/>
                    </a:cubicBezTo>
                    <a:cubicBezTo>
                      <a:pt x="0" y="41"/>
                      <a:pt x="12" y="52"/>
                      <a:pt x="26" y="52"/>
                    </a:cubicBezTo>
                    <a:cubicBezTo>
                      <a:pt x="383" y="52"/>
                      <a:pt x="383" y="52"/>
                      <a:pt x="383" y="52"/>
                    </a:cubicBezTo>
                    <a:cubicBezTo>
                      <a:pt x="397" y="52"/>
                      <a:pt x="408" y="41"/>
                      <a:pt x="408" y="27"/>
                    </a:cubicBezTo>
                    <a:cubicBezTo>
                      <a:pt x="408" y="26"/>
                      <a:pt x="408" y="26"/>
                      <a:pt x="408" y="26"/>
                    </a:cubicBezTo>
                    <a:cubicBezTo>
                      <a:pt x="408" y="12"/>
                      <a:pt x="397" y="0"/>
                      <a:pt x="383" y="0"/>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Rectangle 132"/>
              <p:cNvSpPr>
                <a:spLocks noChangeArrowheads="1"/>
              </p:cNvSpPr>
              <p:nvPr/>
            </p:nvSpPr>
            <p:spPr bwMode="auto">
              <a:xfrm>
                <a:off x="1662036" y="5126995"/>
                <a:ext cx="136322" cy="505617"/>
              </a:xfrm>
              <a:prstGeom prst="rect">
                <a:avLst/>
              </a:prstGeom>
              <a:solidFill>
                <a:srgbClr val="5457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Rectangle 133"/>
              <p:cNvSpPr>
                <a:spLocks noChangeArrowheads="1"/>
              </p:cNvSpPr>
              <p:nvPr/>
            </p:nvSpPr>
            <p:spPr bwMode="auto">
              <a:xfrm>
                <a:off x="1449258" y="5274857"/>
                <a:ext cx="136322" cy="357755"/>
              </a:xfrm>
              <a:prstGeom prst="rect">
                <a:avLst/>
              </a:prstGeom>
              <a:solidFill>
                <a:srgbClr val="5457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8" name="Rectangle 134"/>
              <p:cNvSpPr>
                <a:spLocks noChangeArrowheads="1"/>
              </p:cNvSpPr>
              <p:nvPr/>
            </p:nvSpPr>
            <p:spPr bwMode="auto">
              <a:xfrm>
                <a:off x="1239366" y="5401081"/>
                <a:ext cx="136322" cy="231531"/>
              </a:xfrm>
              <a:prstGeom prst="rect">
                <a:avLst/>
              </a:prstGeom>
              <a:solidFill>
                <a:srgbClr val="5457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a:xfrm>
            <a:off x="8939773" y="2085253"/>
            <a:ext cx="1756962" cy="1756326"/>
            <a:chOff x="8938609" y="2085735"/>
            <a:chExt cx="1756733" cy="1756733"/>
          </a:xfrm>
        </p:grpSpPr>
        <p:sp>
          <p:nvSpPr>
            <p:cNvPr id="10" name="圆角矩形 9"/>
            <p:cNvSpPr/>
            <p:nvPr/>
          </p:nvSpPr>
          <p:spPr>
            <a:xfrm>
              <a:off x="8938609" y="2085735"/>
              <a:ext cx="1756733" cy="1756733"/>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9566203" y="2281261"/>
              <a:ext cx="320183" cy="320183"/>
              <a:chOff x="6858828" y="3790714"/>
              <a:chExt cx="731377" cy="731377"/>
            </a:xfrm>
          </p:grpSpPr>
          <p:sp>
            <p:nvSpPr>
              <p:cNvPr id="12" name="Freeform 578"/>
              <p:cNvSpPr/>
              <p:nvPr/>
            </p:nvSpPr>
            <p:spPr bwMode="auto">
              <a:xfrm>
                <a:off x="7450277" y="4178041"/>
                <a:ext cx="97373" cy="194024"/>
              </a:xfrm>
              <a:custGeom>
                <a:avLst/>
                <a:gdLst>
                  <a:gd name="T0" fmla="*/ 0 w 57"/>
                  <a:gd name="T1" fmla="*/ 99 h 114"/>
                  <a:gd name="T2" fmla="*/ 22 w 57"/>
                  <a:gd name="T3" fmla="*/ 114 h 114"/>
                  <a:gd name="T4" fmla="*/ 57 w 57"/>
                  <a:gd name="T5" fmla="*/ 0 h 114"/>
                  <a:gd name="T6" fmla="*/ 31 w 57"/>
                  <a:gd name="T7" fmla="*/ 0 h 114"/>
                  <a:gd name="T8" fmla="*/ 0 w 57"/>
                  <a:gd name="T9" fmla="*/ 99 h 114"/>
                </a:gdLst>
                <a:ahLst/>
                <a:cxnLst>
                  <a:cxn ang="0">
                    <a:pos x="T0" y="T1"/>
                  </a:cxn>
                  <a:cxn ang="0">
                    <a:pos x="T2" y="T3"/>
                  </a:cxn>
                  <a:cxn ang="0">
                    <a:pos x="T4" y="T5"/>
                  </a:cxn>
                  <a:cxn ang="0">
                    <a:pos x="T6" y="T7"/>
                  </a:cxn>
                  <a:cxn ang="0">
                    <a:pos x="T8" y="T9"/>
                  </a:cxn>
                </a:cxnLst>
                <a:rect l="0" t="0" r="r" b="b"/>
                <a:pathLst>
                  <a:path w="57" h="114">
                    <a:moveTo>
                      <a:pt x="0" y="99"/>
                    </a:moveTo>
                    <a:cubicBezTo>
                      <a:pt x="22" y="114"/>
                      <a:pt x="22" y="114"/>
                      <a:pt x="22" y="114"/>
                    </a:cubicBezTo>
                    <a:cubicBezTo>
                      <a:pt x="44" y="82"/>
                      <a:pt x="57" y="42"/>
                      <a:pt x="57" y="0"/>
                    </a:cubicBezTo>
                    <a:cubicBezTo>
                      <a:pt x="31" y="0"/>
                      <a:pt x="31" y="0"/>
                      <a:pt x="31" y="0"/>
                    </a:cubicBezTo>
                    <a:cubicBezTo>
                      <a:pt x="31" y="37"/>
                      <a:pt x="20" y="71"/>
                      <a:pt x="0" y="99"/>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13" name="Freeform 579"/>
              <p:cNvSpPr/>
              <p:nvPr/>
            </p:nvSpPr>
            <p:spPr bwMode="auto">
              <a:xfrm>
                <a:off x="7228844" y="3790714"/>
                <a:ext cx="361361" cy="362804"/>
              </a:xfrm>
              <a:custGeom>
                <a:avLst/>
                <a:gdLst>
                  <a:gd name="T0" fmla="*/ 187 w 212"/>
                  <a:gd name="T1" fmla="*/ 213 h 213"/>
                  <a:gd name="T2" fmla="*/ 212 w 212"/>
                  <a:gd name="T3" fmla="*/ 213 h 213"/>
                  <a:gd name="T4" fmla="*/ 0 w 212"/>
                  <a:gd name="T5" fmla="*/ 0 h 213"/>
                  <a:gd name="T6" fmla="*/ 0 w 212"/>
                  <a:gd name="T7" fmla="*/ 25 h 213"/>
                  <a:gd name="T8" fmla="*/ 0 w 212"/>
                  <a:gd name="T9" fmla="*/ 52 h 213"/>
                  <a:gd name="T10" fmla="*/ 0 w 212"/>
                  <a:gd name="T11" fmla="*/ 213 h 213"/>
                  <a:gd name="T12" fmla="*/ 160 w 212"/>
                  <a:gd name="T13" fmla="*/ 213 h 213"/>
                  <a:gd name="T14" fmla="*/ 187 w 212"/>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13">
                    <a:moveTo>
                      <a:pt x="187" y="213"/>
                    </a:moveTo>
                    <a:cubicBezTo>
                      <a:pt x="212" y="213"/>
                      <a:pt x="212" y="213"/>
                      <a:pt x="212" y="213"/>
                    </a:cubicBezTo>
                    <a:cubicBezTo>
                      <a:pt x="187" y="7"/>
                      <a:pt x="0" y="0"/>
                      <a:pt x="0" y="0"/>
                    </a:cubicBezTo>
                    <a:cubicBezTo>
                      <a:pt x="0" y="25"/>
                      <a:pt x="0" y="25"/>
                      <a:pt x="0" y="25"/>
                    </a:cubicBezTo>
                    <a:cubicBezTo>
                      <a:pt x="0" y="52"/>
                      <a:pt x="0" y="52"/>
                      <a:pt x="0" y="52"/>
                    </a:cubicBezTo>
                    <a:cubicBezTo>
                      <a:pt x="0" y="213"/>
                      <a:pt x="0" y="213"/>
                      <a:pt x="0" y="213"/>
                    </a:cubicBezTo>
                    <a:cubicBezTo>
                      <a:pt x="160" y="213"/>
                      <a:pt x="160" y="213"/>
                      <a:pt x="160" y="213"/>
                    </a:cubicBezTo>
                    <a:lnTo>
                      <a:pt x="187" y="213"/>
                    </a:ln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Freeform 580"/>
              <p:cNvSpPr/>
              <p:nvPr/>
            </p:nvSpPr>
            <p:spPr bwMode="auto">
              <a:xfrm>
                <a:off x="6858828" y="3833269"/>
                <a:ext cx="605154" cy="688822"/>
              </a:xfrm>
              <a:custGeom>
                <a:avLst/>
                <a:gdLst>
                  <a:gd name="T0" fmla="*/ 202 w 355"/>
                  <a:gd name="T1" fmla="*/ 202 h 404"/>
                  <a:gd name="T2" fmla="*/ 202 w 355"/>
                  <a:gd name="T3" fmla="*/ 26 h 404"/>
                  <a:gd name="T4" fmla="*/ 202 w 355"/>
                  <a:gd name="T5" fmla="*/ 0 h 404"/>
                  <a:gd name="T6" fmla="*/ 0 w 355"/>
                  <a:gd name="T7" fmla="*/ 202 h 404"/>
                  <a:gd name="T8" fmla="*/ 202 w 355"/>
                  <a:gd name="T9" fmla="*/ 404 h 404"/>
                  <a:gd name="T10" fmla="*/ 355 w 355"/>
                  <a:gd name="T11" fmla="*/ 335 h 404"/>
                  <a:gd name="T12" fmla="*/ 335 w 355"/>
                  <a:gd name="T13" fmla="*/ 317 h 404"/>
                  <a:gd name="T14" fmla="*/ 202 w 355"/>
                  <a:gd name="T15" fmla="*/ 202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404">
                    <a:moveTo>
                      <a:pt x="202" y="202"/>
                    </a:moveTo>
                    <a:cubicBezTo>
                      <a:pt x="202" y="26"/>
                      <a:pt x="202" y="26"/>
                      <a:pt x="202" y="26"/>
                    </a:cubicBezTo>
                    <a:cubicBezTo>
                      <a:pt x="202" y="0"/>
                      <a:pt x="202" y="0"/>
                      <a:pt x="202" y="0"/>
                    </a:cubicBezTo>
                    <a:cubicBezTo>
                      <a:pt x="91" y="0"/>
                      <a:pt x="0" y="90"/>
                      <a:pt x="0" y="202"/>
                    </a:cubicBezTo>
                    <a:cubicBezTo>
                      <a:pt x="0" y="314"/>
                      <a:pt x="91" y="404"/>
                      <a:pt x="202" y="404"/>
                    </a:cubicBezTo>
                    <a:cubicBezTo>
                      <a:pt x="263" y="404"/>
                      <a:pt x="318" y="377"/>
                      <a:pt x="355" y="335"/>
                    </a:cubicBezTo>
                    <a:cubicBezTo>
                      <a:pt x="335" y="317"/>
                      <a:pt x="335" y="317"/>
                      <a:pt x="335" y="317"/>
                    </a:cubicBezTo>
                    <a:lnTo>
                      <a:pt x="202" y="202"/>
                    </a:ln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a:xfrm>
            <a:off x="6428235" y="2085253"/>
            <a:ext cx="1756962" cy="1756326"/>
            <a:chOff x="6427398" y="2085735"/>
            <a:chExt cx="1756733" cy="1756733"/>
          </a:xfrm>
        </p:grpSpPr>
        <p:sp>
          <p:nvSpPr>
            <p:cNvPr id="16" name="圆角矩形 15"/>
            <p:cNvSpPr/>
            <p:nvPr/>
          </p:nvSpPr>
          <p:spPr>
            <a:xfrm>
              <a:off x="6427398" y="2085735"/>
              <a:ext cx="1756733" cy="1756733"/>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7080219" y="2236580"/>
              <a:ext cx="383708" cy="380875"/>
              <a:chOff x="8400062" y="4884922"/>
              <a:chExt cx="683773" cy="678724"/>
            </a:xfrm>
          </p:grpSpPr>
          <p:sp>
            <p:nvSpPr>
              <p:cNvPr id="18" name="Freeform 378"/>
              <p:cNvSpPr>
                <a:spLocks noEditPoints="1"/>
              </p:cNvSpPr>
              <p:nvPr/>
            </p:nvSpPr>
            <p:spPr bwMode="auto">
              <a:xfrm>
                <a:off x="8927317" y="5146025"/>
                <a:ext cx="156518"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0" y="0"/>
                      <a:pt x="0" y="21"/>
                      <a:pt x="0" y="46"/>
                    </a:cubicBezTo>
                    <a:cubicBezTo>
                      <a:pt x="0" y="72"/>
                      <a:pt x="20"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19" name="Freeform 379"/>
              <p:cNvSpPr/>
              <p:nvPr/>
            </p:nvSpPr>
            <p:spPr bwMode="auto">
              <a:xfrm>
                <a:off x="8852304" y="5217432"/>
                <a:ext cx="66358" cy="8655"/>
              </a:xfrm>
              <a:custGeom>
                <a:avLst/>
                <a:gdLst>
                  <a:gd name="T0" fmla="*/ 37 w 39"/>
                  <a:gd name="T1" fmla="*/ 0 h 5"/>
                  <a:gd name="T2" fmla="*/ 2 w 39"/>
                  <a:gd name="T3" fmla="*/ 0 h 5"/>
                  <a:gd name="T4" fmla="*/ 1 w 39"/>
                  <a:gd name="T5" fmla="*/ 1 h 5"/>
                  <a:gd name="T6" fmla="*/ 0 w 39"/>
                  <a:gd name="T7" fmla="*/ 3 h 5"/>
                  <a:gd name="T8" fmla="*/ 2 w 39"/>
                  <a:gd name="T9" fmla="*/ 5 h 5"/>
                  <a:gd name="T10" fmla="*/ 37 w 39"/>
                  <a:gd name="T11" fmla="*/ 5 h 5"/>
                  <a:gd name="T12" fmla="*/ 39 w 39"/>
                  <a:gd name="T13" fmla="*/ 3 h 5"/>
                  <a:gd name="T14" fmla="*/ 37 w 3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
                    <a:moveTo>
                      <a:pt x="37" y="0"/>
                    </a:moveTo>
                    <a:cubicBezTo>
                      <a:pt x="2" y="0"/>
                      <a:pt x="2" y="0"/>
                      <a:pt x="2" y="0"/>
                    </a:cubicBezTo>
                    <a:cubicBezTo>
                      <a:pt x="2" y="0"/>
                      <a:pt x="1" y="0"/>
                      <a:pt x="1" y="1"/>
                    </a:cubicBezTo>
                    <a:cubicBezTo>
                      <a:pt x="0" y="1"/>
                      <a:pt x="0" y="2"/>
                      <a:pt x="0" y="3"/>
                    </a:cubicBezTo>
                    <a:cubicBezTo>
                      <a:pt x="0" y="4"/>
                      <a:pt x="1" y="5"/>
                      <a:pt x="2" y="5"/>
                    </a:cubicBezTo>
                    <a:cubicBezTo>
                      <a:pt x="37" y="5"/>
                      <a:pt x="37" y="5"/>
                      <a:pt x="37" y="5"/>
                    </a:cubicBezTo>
                    <a:cubicBezTo>
                      <a:pt x="38" y="5"/>
                      <a:pt x="39" y="4"/>
                      <a:pt x="39" y="3"/>
                    </a:cubicBezTo>
                    <a:cubicBezTo>
                      <a:pt x="39" y="1"/>
                      <a:pt x="38" y="0"/>
                      <a:pt x="37"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Freeform 380"/>
              <p:cNvSpPr/>
              <p:nvPr/>
            </p:nvSpPr>
            <p:spPr bwMode="auto">
              <a:xfrm>
                <a:off x="8739784" y="5048652"/>
                <a:ext cx="7934" cy="67079"/>
              </a:xfrm>
              <a:custGeom>
                <a:avLst/>
                <a:gdLst>
                  <a:gd name="T0" fmla="*/ 0 w 5"/>
                  <a:gd name="T1" fmla="*/ 3 h 39"/>
                  <a:gd name="T2" fmla="*/ 0 w 5"/>
                  <a:gd name="T3" fmla="*/ 37 h 39"/>
                  <a:gd name="T4" fmla="*/ 0 w 5"/>
                  <a:gd name="T5" fmla="*/ 39 h 39"/>
                  <a:gd name="T6" fmla="*/ 2 w 5"/>
                  <a:gd name="T7" fmla="*/ 39 h 39"/>
                  <a:gd name="T8" fmla="*/ 5 w 5"/>
                  <a:gd name="T9" fmla="*/ 37 h 39"/>
                  <a:gd name="T10" fmla="*/ 5 w 5"/>
                  <a:gd name="T11" fmla="*/ 3 h 39"/>
                  <a:gd name="T12" fmla="*/ 2 w 5"/>
                  <a:gd name="T13" fmla="*/ 0 h 39"/>
                  <a:gd name="T14" fmla="*/ 0 w 5"/>
                  <a:gd name="T15" fmla="*/ 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9">
                    <a:moveTo>
                      <a:pt x="0" y="3"/>
                    </a:moveTo>
                    <a:cubicBezTo>
                      <a:pt x="0" y="37"/>
                      <a:pt x="0" y="37"/>
                      <a:pt x="0" y="37"/>
                    </a:cubicBezTo>
                    <a:cubicBezTo>
                      <a:pt x="0" y="38"/>
                      <a:pt x="0" y="38"/>
                      <a:pt x="0" y="39"/>
                    </a:cubicBezTo>
                    <a:cubicBezTo>
                      <a:pt x="1" y="39"/>
                      <a:pt x="2" y="39"/>
                      <a:pt x="2" y="39"/>
                    </a:cubicBezTo>
                    <a:cubicBezTo>
                      <a:pt x="4" y="39"/>
                      <a:pt x="5" y="38"/>
                      <a:pt x="5" y="37"/>
                    </a:cubicBezTo>
                    <a:cubicBezTo>
                      <a:pt x="5" y="3"/>
                      <a:pt x="5" y="3"/>
                      <a:pt x="5" y="3"/>
                    </a:cubicBezTo>
                    <a:cubicBezTo>
                      <a:pt x="5" y="1"/>
                      <a:pt x="4" y="0"/>
                      <a:pt x="2" y="0"/>
                    </a:cubicBezTo>
                    <a:cubicBezTo>
                      <a:pt x="1" y="0"/>
                      <a:pt x="0" y="1"/>
                      <a:pt x="0" y="3"/>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21" name="Freeform 381"/>
              <p:cNvSpPr/>
              <p:nvPr/>
            </p:nvSpPr>
            <p:spPr bwMode="auto">
              <a:xfrm>
                <a:off x="8736178" y="5335000"/>
                <a:ext cx="8655" cy="68522"/>
              </a:xfrm>
              <a:custGeom>
                <a:avLst/>
                <a:gdLst>
                  <a:gd name="T0" fmla="*/ 5 w 5"/>
                  <a:gd name="T1" fmla="*/ 37 h 40"/>
                  <a:gd name="T2" fmla="*/ 5 w 5"/>
                  <a:gd name="T3" fmla="*/ 3 h 40"/>
                  <a:gd name="T4" fmla="*/ 3 w 5"/>
                  <a:gd name="T5" fmla="*/ 0 h 40"/>
                  <a:gd name="T6" fmla="*/ 0 w 5"/>
                  <a:gd name="T7" fmla="*/ 3 h 40"/>
                  <a:gd name="T8" fmla="*/ 0 w 5"/>
                  <a:gd name="T9" fmla="*/ 37 h 40"/>
                  <a:gd name="T10" fmla="*/ 1 w 5"/>
                  <a:gd name="T11" fmla="*/ 39 h 40"/>
                  <a:gd name="T12" fmla="*/ 3 w 5"/>
                  <a:gd name="T13" fmla="*/ 40 h 40"/>
                  <a:gd name="T14" fmla="*/ 5 w 5"/>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0">
                    <a:moveTo>
                      <a:pt x="5" y="37"/>
                    </a:moveTo>
                    <a:cubicBezTo>
                      <a:pt x="5" y="3"/>
                      <a:pt x="5" y="3"/>
                      <a:pt x="5" y="3"/>
                    </a:cubicBezTo>
                    <a:cubicBezTo>
                      <a:pt x="5" y="1"/>
                      <a:pt x="4" y="0"/>
                      <a:pt x="3" y="0"/>
                    </a:cubicBezTo>
                    <a:cubicBezTo>
                      <a:pt x="1" y="0"/>
                      <a:pt x="0" y="1"/>
                      <a:pt x="0" y="3"/>
                    </a:cubicBezTo>
                    <a:cubicBezTo>
                      <a:pt x="0" y="37"/>
                      <a:pt x="0" y="37"/>
                      <a:pt x="0" y="37"/>
                    </a:cubicBezTo>
                    <a:cubicBezTo>
                      <a:pt x="0" y="38"/>
                      <a:pt x="0" y="38"/>
                      <a:pt x="1" y="39"/>
                    </a:cubicBezTo>
                    <a:cubicBezTo>
                      <a:pt x="1" y="39"/>
                      <a:pt x="2" y="40"/>
                      <a:pt x="3" y="40"/>
                    </a:cubicBezTo>
                    <a:cubicBezTo>
                      <a:pt x="4" y="40"/>
                      <a:pt x="5" y="38"/>
                      <a:pt x="5" y="37"/>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Freeform 382"/>
              <p:cNvSpPr>
                <a:spLocks noEditPoints="1"/>
              </p:cNvSpPr>
              <p:nvPr/>
            </p:nvSpPr>
            <p:spPr bwMode="auto">
              <a:xfrm>
                <a:off x="8664771" y="4884922"/>
                <a:ext cx="156518" cy="157239"/>
              </a:xfrm>
              <a:custGeom>
                <a:avLst/>
                <a:gdLst>
                  <a:gd name="T0" fmla="*/ 46 w 92"/>
                  <a:gd name="T1" fmla="*/ 92 h 92"/>
                  <a:gd name="T2" fmla="*/ 92 w 92"/>
                  <a:gd name="T3" fmla="*/ 46 h 92"/>
                  <a:gd name="T4" fmla="*/ 46 w 92"/>
                  <a:gd name="T5" fmla="*/ 0 h 92"/>
                  <a:gd name="T6" fmla="*/ 0 w 92"/>
                  <a:gd name="T7" fmla="*/ 46 h 92"/>
                  <a:gd name="T8" fmla="*/ 46 w 92"/>
                  <a:gd name="T9" fmla="*/ 92 h 92"/>
                  <a:gd name="T10" fmla="*/ 46 w 92"/>
                  <a:gd name="T11" fmla="*/ 14 h 92"/>
                  <a:gd name="T12" fmla="*/ 79 w 92"/>
                  <a:gd name="T13" fmla="*/ 46 h 92"/>
                  <a:gd name="T14" fmla="*/ 46 w 92"/>
                  <a:gd name="T15" fmla="*/ 78 h 92"/>
                  <a:gd name="T16" fmla="*/ 14 w 92"/>
                  <a:gd name="T17" fmla="*/ 46 h 92"/>
                  <a:gd name="T18" fmla="*/ 46 w 92"/>
                  <a:gd name="T1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72" y="92"/>
                      <a:pt x="92" y="71"/>
                      <a:pt x="92" y="46"/>
                    </a:cubicBezTo>
                    <a:cubicBezTo>
                      <a:pt x="92" y="21"/>
                      <a:pt x="72" y="0"/>
                      <a:pt x="46" y="0"/>
                    </a:cubicBezTo>
                    <a:cubicBezTo>
                      <a:pt x="21" y="0"/>
                      <a:pt x="0" y="21"/>
                      <a:pt x="0" y="46"/>
                    </a:cubicBezTo>
                    <a:cubicBezTo>
                      <a:pt x="0" y="71"/>
                      <a:pt x="21" y="92"/>
                      <a:pt x="46" y="92"/>
                    </a:cubicBezTo>
                    <a:close/>
                    <a:moveTo>
                      <a:pt x="46" y="14"/>
                    </a:moveTo>
                    <a:cubicBezTo>
                      <a:pt x="64" y="14"/>
                      <a:pt x="79" y="28"/>
                      <a:pt x="79" y="46"/>
                    </a:cubicBezTo>
                    <a:cubicBezTo>
                      <a:pt x="79" y="64"/>
                      <a:pt x="64" y="78"/>
                      <a:pt x="46" y="78"/>
                    </a:cubicBezTo>
                    <a:cubicBezTo>
                      <a:pt x="29" y="78"/>
                      <a:pt x="14" y="64"/>
                      <a:pt x="14" y="46"/>
                    </a:cubicBezTo>
                    <a:cubicBezTo>
                      <a:pt x="14" y="28"/>
                      <a:pt x="29" y="14"/>
                      <a:pt x="46" y="14"/>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23" name="Freeform 383"/>
              <p:cNvSpPr>
                <a:spLocks noEditPoints="1"/>
              </p:cNvSpPr>
              <p:nvPr/>
            </p:nvSpPr>
            <p:spPr bwMode="auto">
              <a:xfrm>
                <a:off x="8664771" y="5408571"/>
                <a:ext cx="156518" cy="155075"/>
              </a:xfrm>
              <a:custGeom>
                <a:avLst/>
                <a:gdLst>
                  <a:gd name="T0" fmla="*/ 46 w 92"/>
                  <a:gd name="T1" fmla="*/ 0 h 91"/>
                  <a:gd name="T2" fmla="*/ 0 w 92"/>
                  <a:gd name="T3" fmla="*/ 46 h 91"/>
                  <a:gd name="T4" fmla="*/ 46 w 92"/>
                  <a:gd name="T5" fmla="*/ 91 h 91"/>
                  <a:gd name="T6" fmla="*/ 92 w 92"/>
                  <a:gd name="T7" fmla="*/ 46 h 91"/>
                  <a:gd name="T8" fmla="*/ 46 w 92"/>
                  <a:gd name="T9" fmla="*/ 0 h 91"/>
                  <a:gd name="T10" fmla="*/ 46 w 92"/>
                  <a:gd name="T11" fmla="*/ 78 h 91"/>
                  <a:gd name="T12" fmla="*/ 14 w 92"/>
                  <a:gd name="T13" fmla="*/ 46 h 91"/>
                  <a:gd name="T14" fmla="*/ 46 w 92"/>
                  <a:gd name="T15" fmla="*/ 13 h 91"/>
                  <a:gd name="T16" fmla="*/ 79 w 92"/>
                  <a:gd name="T17" fmla="*/ 46 h 91"/>
                  <a:gd name="T18" fmla="*/ 46 w 9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1">
                    <a:moveTo>
                      <a:pt x="46" y="0"/>
                    </a:moveTo>
                    <a:cubicBezTo>
                      <a:pt x="21" y="0"/>
                      <a:pt x="0" y="20"/>
                      <a:pt x="0" y="46"/>
                    </a:cubicBezTo>
                    <a:cubicBezTo>
                      <a:pt x="0" y="71"/>
                      <a:pt x="21" y="91"/>
                      <a:pt x="46" y="91"/>
                    </a:cubicBezTo>
                    <a:cubicBezTo>
                      <a:pt x="72" y="91"/>
                      <a:pt x="92" y="71"/>
                      <a:pt x="92" y="46"/>
                    </a:cubicBezTo>
                    <a:cubicBezTo>
                      <a:pt x="92" y="20"/>
                      <a:pt x="72" y="0"/>
                      <a:pt x="46" y="0"/>
                    </a:cubicBezTo>
                    <a:close/>
                    <a:moveTo>
                      <a:pt x="46" y="78"/>
                    </a:moveTo>
                    <a:cubicBezTo>
                      <a:pt x="29" y="78"/>
                      <a:pt x="14" y="63"/>
                      <a:pt x="14" y="46"/>
                    </a:cubicBezTo>
                    <a:cubicBezTo>
                      <a:pt x="14" y="28"/>
                      <a:pt x="29" y="13"/>
                      <a:pt x="46" y="13"/>
                    </a:cubicBezTo>
                    <a:cubicBezTo>
                      <a:pt x="64" y="13"/>
                      <a:pt x="79" y="28"/>
                      <a:pt x="79" y="46"/>
                    </a:cubicBezTo>
                    <a:cubicBezTo>
                      <a:pt x="79" y="63"/>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24" name="Freeform 384"/>
              <p:cNvSpPr>
                <a:spLocks noEditPoints="1"/>
              </p:cNvSpPr>
              <p:nvPr/>
            </p:nvSpPr>
            <p:spPr bwMode="auto">
              <a:xfrm>
                <a:off x="8633756" y="5120780"/>
                <a:ext cx="209893" cy="209171"/>
              </a:xfrm>
              <a:custGeom>
                <a:avLst/>
                <a:gdLst>
                  <a:gd name="T0" fmla="*/ 62 w 123"/>
                  <a:gd name="T1" fmla="*/ 0 h 123"/>
                  <a:gd name="T2" fmla="*/ 0 w 123"/>
                  <a:gd name="T3" fmla="*/ 61 h 123"/>
                  <a:gd name="T4" fmla="*/ 62 w 123"/>
                  <a:gd name="T5" fmla="*/ 123 h 123"/>
                  <a:gd name="T6" fmla="*/ 123 w 123"/>
                  <a:gd name="T7" fmla="*/ 61 h 123"/>
                  <a:gd name="T8" fmla="*/ 62 w 123"/>
                  <a:gd name="T9" fmla="*/ 0 h 123"/>
                  <a:gd name="T10" fmla="*/ 62 w 123"/>
                  <a:gd name="T11" fmla="*/ 105 h 123"/>
                  <a:gd name="T12" fmla="*/ 18 w 123"/>
                  <a:gd name="T13" fmla="*/ 61 h 123"/>
                  <a:gd name="T14" fmla="*/ 62 w 123"/>
                  <a:gd name="T15" fmla="*/ 18 h 123"/>
                  <a:gd name="T16" fmla="*/ 105 w 123"/>
                  <a:gd name="T17" fmla="*/ 61 h 123"/>
                  <a:gd name="T18" fmla="*/ 62 w 123"/>
                  <a:gd name="T19"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2" y="0"/>
                    </a:moveTo>
                    <a:cubicBezTo>
                      <a:pt x="28" y="0"/>
                      <a:pt x="0" y="27"/>
                      <a:pt x="0" y="61"/>
                    </a:cubicBezTo>
                    <a:cubicBezTo>
                      <a:pt x="0" y="95"/>
                      <a:pt x="28" y="123"/>
                      <a:pt x="62" y="123"/>
                    </a:cubicBezTo>
                    <a:cubicBezTo>
                      <a:pt x="96" y="123"/>
                      <a:pt x="123" y="95"/>
                      <a:pt x="123" y="61"/>
                    </a:cubicBezTo>
                    <a:cubicBezTo>
                      <a:pt x="123" y="27"/>
                      <a:pt x="96" y="0"/>
                      <a:pt x="62" y="0"/>
                    </a:cubicBezTo>
                    <a:close/>
                    <a:moveTo>
                      <a:pt x="62" y="105"/>
                    </a:moveTo>
                    <a:cubicBezTo>
                      <a:pt x="38" y="105"/>
                      <a:pt x="18" y="85"/>
                      <a:pt x="18" y="61"/>
                    </a:cubicBezTo>
                    <a:cubicBezTo>
                      <a:pt x="18" y="37"/>
                      <a:pt x="38" y="18"/>
                      <a:pt x="62" y="18"/>
                    </a:cubicBezTo>
                    <a:cubicBezTo>
                      <a:pt x="86" y="18"/>
                      <a:pt x="105" y="37"/>
                      <a:pt x="105" y="61"/>
                    </a:cubicBezTo>
                    <a:cubicBezTo>
                      <a:pt x="105" y="85"/>
                      <a:pt x="86" y="105"/>
                      <a:pt x="62" y="105"/>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25" name="Freeform 385"/>
              <p:cNvSpPr/>
              <p:nvPr/>
            </p:nvSpPr>
            <p:spPr bwMode="auto">
              <a:xfrm>
                <a:off x="8562350" y="5221038"/>
                <a:ext cx="67800" cy="8655"/>
              </a:xfrm>
              <a:custGeom>
                <a:avLst/>
                <a:gdLst>
                  <a:gd name="T0" fmla="*/ 37 w 40"/>
                  <a:gd name="T1" fmla="*/ 0 h 5"/>
                  <a:gd name="T2" fmla="*/ 3 w 40"/>
                  <a:gd name="T3" fmla="*/ 0 h 5"/>
                  <a:gd name="T4" fmla="*/ 1 w 40"/>
                  <a:gd name="T5" fmla="*/ 0 h 5"/>
                  <a:gd name="T6" fmla="*/ 0 w 40"/>
                  <a:gd name="T7" fmla="*/ 2 h 5"/>
                  <a:gd name="T8" fmla="*/ 3 w 40"/>
                  <a:gd name="T9" fmla="*/ 5 h 5"/>
                  <a:gd name="T10" fmla="*/ 37 w 40"/>
                  <a:gd name="T11" fmla="*/ 5 h 5"/>
                  <a:gd name="T12" fmla="*/ 40 w 40"/>
                  <a:gd name="T13" fmla="*/ 2 h 5"/>
                  <a:gd name="T14" fmla="*/ 37 w 4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
                    <a:moveTo>
                      <a:pt x="37" y="0"/>
                    </a:moveTo>
                    <a:cubicBezTo>
                      <a:pt x="3" y="0"/>
                      <a:pt x="3" y="0"/>
                      <a:pt x="3" y="0"/>
                    </a:cubicBezTo>
                    <a:cubicBezTo>
                      <a:pt x="2" y="0"/>
                      <a:pt x="1" y="0"/>
                      <a:pt x="1" y="0"/>
                    </a:cubicBezTo>
                    <a:cubicBezTo>
                      <a:pt x="0" y="1"/>
                      <a:pt x="0" y="1"/>
                      <a:pt x="0" y="2"/>
                    </a:cubicBezTo>
                    <a:cubicBezTo>
                      <a:pt x="0" y="4"/>
                      <a:pt x="1" y="5"/>
                      <a:pt x="3" y="5"/>
                    </a:cubicBezTo>
                    <a:cubicBezTo>
                      <a:pt x="37" y="5"/>
                      <a:pt x="37" y="5"/>
                      <a:pt x="37" y="5"/>
                    </a:cubicBezTo>
                    <a:cubicBezTo>
                      <a:pt x="38" y="5"/>
                      <a:pt x="40" y="4"/>
                      <a:pt x="40" y="2"/>
                    </a:cubicBezTo>
                    <a:cubicBezTo>
                      <a:pt x="40" y="1"/>
                      <a:pt x="38" y="0"/>
                      <a:pt x="37"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26" name="Freeform 386"/>
              <p:cNvSpPr>
                <a:spLocks noEditPoints="1"/>
              </p:cNvSpPr>
              <p:nvPr/>
            </p:nvSpPr>
            <p:spPr bwMode="auto">
              <a:xfrm>
                <a:off x="8400062" y="5146025"/>
                <a:ext cx="157239"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grpSp>
        <p:nvGrpSpPr>
          <p:cNvPr id="27" name="组合 26"/>
          <p:cNvGrpSpPr/>
          <p:nvPr/>
        </p:nvGrpSpPr>
        <p:grpSpPr>
          <a:xfrm>
            <a:off x="3916697" y="2085253"/>
            <a:ext cx="1756962" cy="1756326"/>
            <a:chOff x="3916187" y="2085735"/>
            <a:chExt cx="1756733" cy="1756733"/>
          </a:xfrm>
        </p:grpSpPr>
        <p:sp>
          <p:nvSpPr>
            <p:cNvPr id="28" name="圆角矩形 27"/>
            <p:cNvSpPr/>
            <p:nvPr/>
          </p:nvSpPr>
          <p:spPr>
            <a:xfrm>
              <a:off x="3916187" y="2085735"/>
              <a:ext cx="1756733" cy="1756733"/>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44500" dist="177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4570068" y="2301792"/>
              <a:ext cx="374508" cy="360089"/>
              <a:chOff x="3620725" y="5138333"/>
              <a:chExt cx="702937" cy="675873"/>
            </a:xfrm>
            <a:solidFill>
              <a:schemeClr val="bg1">
                <a:lumMod val="50000"/>
              </a:schemeClr>
            </a:solidFill>
          </p:grpSpPr>
          <p:sp>
            <p:nvSpPr>
              <p:cNvPr id="30" name="Freeform 18"/>
              <p:cNvSpPr/>
              <p:nvPr/>
            </p:nvSpPr>
            <p:spPr bwMode="auto">
              <a:xfrm>
                <a:off x="3620725" y="5360332"/>
                <a:ext cx="702937" cy="280151"/>
              </a:xfrm>
              <a:custGeom>
                <a:avLst/>
                <a:gdLst>
                  <a:gd name="T0" fmla="*/ 699 w 813"/>
                  <a:gd name="T1" fmla="*/ 96 h 324"/>
                  <a:gd name="T2" fmla="*/ 661 w 813"/>
                  <a:gd name="T3" fmla="*/ 96 h 324"/>
                  <a:gd name="T4" fmla="*/ 661 w 813"/>
                  <a:gd name="T5" fmla="*/ 178 h 324"/>
                  <a:gd name="T6" fmla="*/ 632 w 813"/>
                  <a:gd name="T7" fmla="*/ 207 h 324"/>
                  <a:gd name="T8" fmla="*/ 317 w 813"/>
                  <a:gd name="T9" fmla="*/ 207 h 324"/>
                  <a:gd name="T10" fmla="*/ 317 w 813"/>
                  <a:gd name="T11" fmla="*/ 296 h 324"/>
                  <a:gd name="T12" fmla="*/ 289 w 813"/>
                  <a:gd name="T13" fmla="*/ 324 h 324"/>
                  <a:gd name="T14" fmla="*/ 120 w 813"/>
                  <a:gd name="T15" fmla="*/ 324 h 324"/>
                  <a:gd name="T16" fmla="*/ 92 w 813"/>
                  <a:gd name="T17" fmla="*/ 296 h 324"/>
                  <a:gd name="T18" fmla="*/ 92 w 813"/>
                  <a:gd name="T19" fmla="*/ 204 h 324"/>
                  <a:gd name="T20" fmla="*/ 0 w 813"/>
                  <a:gd name="T21" fmla="*/ 204 h 324"/>
                  <a:gd name="T22" fmla="*/ 0 w 813"/>
                  <a:gd name="T23" fmla="*/ 147 h 324"/>
                  <a:gd name="T24" fmla="*/ 120 w 813"/>
                  <a:gd name="T25" fmla="*/ 147 h 324"/>
                  <a:gd name="T26" fmla="*/ 149 w 813"/>
                  <a:gd name="T27" fmla="*/ 175 h 324"/>
                  <a:gd name="T28" fmla="*/ 149 w 813"/>
                  <a:gd name="T29" fmla="*/ 267 h 324"/>
                  <a:gd name="T30" fmla="*/ 260 w 813"/>
                  <a:gd name="T31" fmla="*/ 267 h 324"/>
                  <a:gd name="T32" fmla="*/ 260 w 813"/>
                  <a:gd name="T33" fmla="*/ 178 h 324"/>
                  <a:gd name="T34" fmla="*/ 289 w 813"/>
                  <a:gd name="T35" fmla="*/ 150 h 324"/>
                  <a:gd name="T36" fmla="*/ 603 w 813"/>
                  <a:gd name="T37" fmla="*/ 150 h 324"/>
                  <a:gd name="T38" fmla="*/ 603 w 813"/>
                  <a:gd name="T39" fmla="*/ 67 h 324"/>
                  <a:gd name="T40" fmla="*/ 632 w 813"/>
                  <a:gd name="T41" fmla="*/ 39 h 324"/>
                  <a:gd name="T42" fmla="*/ 699 w 813"/>
                  <a:gd name="T43" fmla="*/ 39 h 324"/>
                  <a:gd name="T44" fmla="*/ 699 w 813"/>
                  <a:gd name="T45" fmla="*/ 0 h 324"/>
                  <a:gd name="T46" fmla="*/ 813 w 813"/>
                  <a:gd name="T47" fmla="*/ 67 h 324"/>
                  <a:gd name="T48" fmla="*/ 699 w 813"/>
                  <a:gd name="T49" fmla="*/ 134 h 324"/>
                  <a:gd name="T50" fmla="*/ 699 w 813"/>
                  <a:gd name="T51" fmla="*/ 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3" h="324">
                    <a:moveTo>
                      <a:pt x="699" y="96"/>
                    </a:moveTo>
                    <a:cubicBezTo>
                      <a:pt x="661" y="96"/>
                      <a:pt x="661" y="96"/>
                      <a:pt x="661" y="96"/>
                    </a:cubicBezTo>
                    <a:cubicBezTo>
                      <a:pt x="661" y="123"/>
                      <a:pt x="661" y="151"/>
                      <a:pt x="661" y="178"/>
                    </a:cubicBezTo>
                    <a:cubicBezTo>
                      <a:pt x="661" y="194"/>
                      <a:pt x="648" y="207"/>
                      <a:pt x="632" y="207"/>
                    </a:cubicBezTo>
                    <a:cubicBezTo>
                      <a:pt x="317" y="207"/>
                      <a:pt x="317" y="207"/>
                      <a:pt x="317" y="207"/>
                    </a:cubicBezTo>
                    <a:cubicBezTo>
                      <a:pt x="317" y="296"/>
                      <a:pt x="317" y="296"/>
                      <a:pt x="317" y="296"/>
                    </a:cubicBezTo>
                    <a:cubicBezTo>
                      <a:pt x="317" y="312"/>
                      <a:pt x="305" y="324"/>
                      <a:pt x="289" y="324"/>
                    </a:cubicBezTo>
                    <a:cubicBezTo>
                      <a:pt x="120" y="324"/>
                      <a:pt x="120" y="324"/>
                      <a:pt x="120" y="324"/>
                    </a:cubicBezTo>
                    <a:cubicBezTo>
                      <a:pt x="105" y="324"/>
                      <a:pt x="92" y="312"/>
                      <a:pt x="92" y="296"/>
                    </a:cubicBezTo>
                    <a:cubicBezTo>
                      <a:pt x="92" y="204"/>
                      <a:pt x="92" y="204"/>
                      <a:pt x="92" y="204"/>
                    </a:cubicBezTo>
                    <a:cubicBezTo>
                      <a:pt x="0" y="204"/>
                      <a:pt x="0" y="204"/>
                      <a:pt x="0" y="204"/>
                    </a:cubicBezTo>
                    <a:cubicBezTo>
                      <a:pt x="0" y="147"/>
                      <a:pt x="0" y="147"/>
                      <a:pt x="0" y="147"/>
                    </a:cubicBezTo>
                    <a:cubicBezTo>
                      <a:pt x="28" y="147"/>
                      <a:pt x="92" y="147"/>
                      <a:pt x="120" y="147"/>
                    </a:cubicBezTo>
                    <a:cubicBezTo>
                      <a:pt x="136" y="147"/>
                      <a:pt x="149" y="159"/>
                      <a:pt x="149" y="175"/>
                    </a:cubicBezTo>
                    <a:cubicBezTo>
                      <a:pt x="149" y="267"/>
                      <a:pt x="149" y="267"/>
                      <a:pt x="149" y="267"/>
                    </a:cubicBezTo>
                    <a:cubicBezTo>
                      <a:pt x="260" y="267"/>
                      <a:pt x="260" y="267"/>
                      <a:pt x="260" y="267"/>
                    </a:cubicBezTo>
                    <a:cubicBezTo>
                      <a:pt x="260" y="178"/>
                      <a:pt x="260" y="178"/>
                      <a:pt x="260" y="178"/>
                    </a:cubicBezTo>
                    <a:cubicBezTo>
                      <a:pt x="260" y="162"/>
                      <a:pt x="273" y="150"/>
                      <a:pt x="289" y="150"/>
                    </a:cubicBezTo>
                    <a:cubicBezTo>
                      <a:pt x="603" y="150"/>
                      <a:pt x="603" y="150"/>
                      <a:pt x="603" y="150"/>
                    </a:cubicBezTo>
                    <a:cubicBezTo>
                      <a:pt x="603" y="67"/>
                      <a:pt x="603" y="67"/>
                      <a:pt x="603" y="67"/>
                    </a:cubicBezTo>
                    <a:cubicBezTo>
                      <a:pt x="603" y="51"/>
                      <a:pt x="616" y="39"/>
                      <a:pt x="632" y="39"/>
                    </a:cubicBezTo>
                    <a:cubicBezTo>
                      <a:pt x="699" y="39"/>
                      <a:pt x="699" y="39"/>
                      <a:pt x="699" y="39"/>
                    </a:cubicBezTo>
                    <a:cubicBezTo>
                      <a:pt x="699" y="0"/>
                      <a:pt x="699" y="0"/>
                      <a:pt x="699" y="0"/>
                    </a:cubicBezTo>
                    <a:cubicBezTo>
                      <a:pt x="813" y="67"/>
                      <a:pt x="813" y="67"/>
                      <a:pt x="813" y="67"/>
                    </a:cubicBezTo>
                    <a:cubicBezTo>
                      <a:pt x="699" y="134"/>
                      <a:pt x="699" y="134"/>
                      <a:pt x="699" y="134"/>
                    </a:cubicBezTo>
                    <a:cubicBezTo>
                      <a:pt x="699" y="96"/>
                      <a:pt x="699" y="96"/>
                      <a:pt x="699" y="96"/>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Freeform 19"/>
              <p:cNvSpPr>
                <a:spLocks noEditPoints="1"/>
              </p:cNvSpPr>
              <p:nvPr/>
            </p:nvSpPr>
            <p:spPr bwMode="auto">
              <a:xfrm>
                <a:off x="3620725" y="5138333"/>
                <a:ext cx="653563" cy="675873"/>
              </a:xfrm>
              <a:custGeom>
                <a:avLst/>
                <a:gdLst>
                  <a:gd name="T0" fmla="*/ 502 w 756"/>
                  <a:gd name="T1" fmla="*/ 57 h 782"/>
                  <a:gd name="T2" fmla="*/ 569 w 756"/>
                  <a:gd name="T3" fmla="*/ 331 h 782"/>
                  <a:gd name="T4" fmla="*/ 464 w 756"/>
                  <a:gd name="T5" fmla="*/ 369 h 782"/>
                  <a:gd name="T6" fmla="*/ 381 w 756"/>
                  <a:gd name="T7" fmla="*/ 57 h 782"/>
                  <a:gd name="T8" fmla="*/ 343 w 756"/>
                  <a:gd name="T9" fmla="*/ 146 h 782"/>
                  <a:gd name="T10" fmla="*/ 165 w 756"/>
                  <a:gd name="T11" fmla="*/ 57 h 782"/>
                  <a:gd name="T12" fmla="*/ 127 w 756"/>
                  <a:gd name="T13" fmla="*/ 146 h 782"/>
                  <a:gd name="T14" fmla="*/ 57 w 756"/>
                  <a:gd name="T15" fmla="*/ 57 h 782"/>
                  <a:gd name="T16" fmla="*/ 235 w 756"/>
                  <a:gd name="T17" fmla="*/ 222 h 782"/>
                  <a:gd name="T18" fmla="*/ 273 w 756"/>
                  <a:gd name="T19" fmla="*/ 102 h 782"/>
                  <a:gd name="T20" fmla="*/ 381 w 756"/>
                  <a:gd name="T21" fmla="*/ 222 h 782"/>
                  <a:gd name="T22" fmla="*/ 225 w 756"/>
                  <a:gd name="T23" fmla="*/ 369 h 782"/>
                  <a:gd name="T24" fmla="*/ 187 w 756"/>
                  <a:gd name="T25" fmla="*/ 486 h 782"/>
                  <a:gd name="T26" fmla="*/ 343 w 756"/>
                  <a:gd name="T27" fmla="*/ 331 h 782"/>
                  <a:gd name="T28" fmla="*/ 57 w 756"/>
                  <a:gd name="T29" fmla="*/ 260 h 782"/>
                  <a:gd name="T30" fmla="*/ 0 w 756"/>
                  <a:gd name="T31" fmla="*/ 365 h 782"/>
                  <a:gd name="T32" fmla="*/ 28 w 756"/>
                  <a:gd name="T33" fmla="*/ 0 h 782"/>
                  <a:gd name="T34" fmla="*/ 756 w 756"/>
                  <a:gd name="T35" fmla="*/ 29 h 782"/>
                  <a:gd name="T36" fmla="*/ 699 w 756"/>
                  <a:gd name="T37" fmla="*/ 213 h 782"/>
                  <a:gd name="T38" fmla="*/ 616 w 756"/>
                  <a:gd name="T39" fmla="*/ 146 h 782"/>
                  <a:gd name="T40" fmla="*/ 578 w 756"/>
                  <a:gd name="T41" fmla="*/ 261 h 782"/>
                  <a:gd name="T42" fmla="*/ 699 w 756"/>
                  <a:gd name="T43" fmla="*/ 108 h 782"/>
                  <a:gd name="T44" fmla="*/ 168 w 756"/>
                  <a:gd name="T45" fmla="*/ 655 h 782"/>
                  <a:gd name="T46" fmla="*/ 149 w 756"/>
                  <a:gd name="T47" fmla="*/ 616 h 782"/>
                  <a:gd name="T48" fmla="*/ 352 w 756"/>
                  <a:gd name="T49" fmla="*/ 502 h 782"/>
                  <a:gd name="T50" fmla="*/ 391 w 756"/>
                  <a:gd name="T51" fmla="*/ 655 h 782"/>
                  <a:gd name="T52" fmla="*/ 273 w 756"/>
                  <a:gd name="T53" fmla="*/ 725 h 782"/>
                  <a:gd name="T54" fmla="*/ 464 w 756"/>
                  <a:gd name="T55" fmla="*/ 616 h 782"/>
                  <a:gd name="T56" fmla="*/ 578 w 756"/>
                  <a:gd name="T57" fmla="*/ 540 h 782"/>
                  <a:gd name="T58" fmla="*/ 464 w 756"/>
                  <a:gd name="T59" fmla="*/ 502 h 782"/>
                  <a:gd name="T60" fmla="*/ 616 w 756"/>
                  <a:gd name="T61" fmla="*/ 655 h 782"/>
                  <a:gd name="T62" fmla="*/ 502 w 756"/>
                  <a:gd name="T63" fmla="*/ 725 h 782"/>
                  <a:gd name="T64" fmla="*/ 699 w 756"/>
                  <a:gd name="T65" fmla="*/ 435 h 782"/>
                  <a:gd name="T66" fmla="*/ 756 w 756"/>
                  <a:gd name="T67" fmla="*/ 753 h 782"/>
                  <a:gd name="T68" fmla="*/ 28 w 756"/>
                  <a:gd name="T69" fmla="*/ 782 h 782"/>
                  <a:gd name="T70" fmla="*/ 0 w 756"/>
                  <a:gd name="T71" fmla="*/ 499 h 782"/>
                  <a:gd name="T72" fmla="*/ 57 w 756"/>
                  <a:gd name="T73" fmla="*/ 725 h 782"/>
                  <a:gd name="T74" fmla="*/ 235 w 756"/>
                  <a:gd name="T75" fmla="*/ 65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782">
                    <a:moveTo>
                      <a:pt x="699" y="57"/>
                    </a:moveTo>
                    <a:cubicBezTo>
                      <a:pt x="502" y="57"/>
                      <a:pt x="502" y="57"/>
                      <a:pt x="502" y="57"/>
                    </a:cubicBezTo>
                    <a:cubicBezTo>
                      <a:pt x="502" y="331"/>
                      <a:pt x="502" y="331"/>
                      <a:pt x="502" y="331"/>
                    </a:cubicBezTo>
                    <a:cubicBezTo>
                      <a:pt x="569" y="331"/>
                      <a:pt x="569" y="331"/>
                      <a:pt x="569" y="331"/>
                    </a:cubicBezTo>
                    <a:cubicBezTo>
                      <a:pt x="569" y="369"/>
                      <a:pt x="569" y="369"/>
                      <a:pt x="569" y="369"/>
                    </a:cubicBezTo>
                    <a:cubicBezTo>
                      <a:pt x="464" y="369"/>
                      <a:pt x="464" y="369"/>
                      <a:pt x="464" y="369"/>
                    </a:cubicBezTo>
                    <a:cubicBezTo>
                      <a:pt x="464" y="57"/>
                      <a:pt x="464" y="57"/>
                      <a:pt x="464" y="57"/>
                    </a:cubicBezTo>
                    <a:cubicBezTo>
                      <a:pt x="381" y="57"/>
                      <a:pt x="381" y="57"/>
                      <a:pt x="381" y="57"/>
                    </a:cubicBezTo>
                    <a:cubicBezTo>
                      <a:pt x="381" y="146"/>
                      <a:pt x="381" y="146"/>
                      <a:pt x="381" y="146"/>
                    </a:cubicBezTo>
                    <a:cubicBezTo>
                      <a:pt x="343" y="146"/>
                      <a:pt x="343" y="146"/>
                      <a:pt x="343" y="146"/>
                    </a:cubicBezTo>
                    <a:cubicBezTo>
                      <a:pt x="343" y="57"/>
                      <a:pt x="343" y="57"/>
                      <a:pt x="343" y="57"/>
                    </a:cubicBezTo>
                    <a:cubicBezTo>
                      <a:pt x="165" y="57"/>
                      <a:pt x="165" y="57"/>
                      <a:pt x="165" y="57"/>
                    </a:cubicBezTo>
                    <a:cubicBezTo>
                      <a:pt x="165" y="146"/>
                      <a:pt x="165" y="146"/>
                      <a:pt x="165" y="146"/>
                    </a:cubicBezTo>
                    <a:cubicBezTo>
                      <a:pt x="127" y="146"/>
                      <a:pt x="127" y="146"/>
                      <a:pt x="127" y="146"/>
                    </a:cubicBezTo>
                    <a:cubicBezTo>
                      <a:pt x="127" y="57"/>
                      <a:pt x="127" y="57"/>
                      <a:pt x="127" y="57"/>
                    </a:cubicBezTo>
                    <a:cubicBezTo>
                      <a:pt x="57" y="57"/>
                      <a:pt x="57" y="57"/>
                      <a:pt x="57" y="57"/>
                    </a:cubicBezTo>
                    <a:cubicBezTo>
                      <a:pt x="57" y="222"/>
                      <a:pt x="57" y="222"/>
                      <a:pt x="57" y="222"/>
                    </a:cubicBezTo>
                    <a:cubicBezTo>
                      <a:pt x="235" y="222"/>
                      <a:pt x="235" y="222"/>
                      <a:pt x="235" y="222"/>
                    </a:cubicBezTo>
                    <a:cubicBezTo>
                      <a:pt x="235" y="102"/>
                      <a:pt x="235" y="102"/>
                      <a:pt x="235" y="102"/>
                    </a:cubicBezTo>
                    <a:cubicBezTo>
                      <a:pt x="273" y="102"/>
                      <a:pt x="273" y="102"/>
                      <a:pt x="273" y="102"/>
                    </a:cubicBezTo>
                    <a:cubicBezTo>
                      <a:pt x="273" y="222"/>
                      <a:pt x="273" y="222"/>
                      <a:pt x="273" y="222"/>
                    </a:cubicBezTo>
                    <a:cubicBezTo>
                      <a:pt x="381" y="222"/>
                      <a:pt x="381" y="222"/>
                      <a:pt x="381" y="222"/>
                    </a:cubicBezTo>
                    <a:cubicBezTo>
                      <a:pt x="381" y="369"/>
                      <a:pt x="381" y="369"/>
                      <a:pt x="381" y="369"/>
                    </a:cubicBezTo>
                    <a:cubicBezTo>
                      <a:pt x="225" y="369"/>
                      <a:pt x="225" y="369"/>
                      <a:pt x="225" y="369"/>
                    </a:cubicBezTo>
                    <a:cubicBezTo>
                      <a:pt x="225" y="486"/>
                      <a:pt x="225" y="486"/>
                      <a:pt x="225" y="486"/>
                    </a:cubicBezTo>
                    <a:cubicBezTo>
                      <a:pt x="187" y="486"/>
                      <a:pt x="187" y="486"/>
                      <a:pt x="187" y="486"/>
                    </a:cubicBezTo>
                    <a:cubicBezTo>
                      <a:pt x="187" y="331"/>
                      <a:pt x="187" y="331"/>
                      <a:pt x="187" y="331"/>
                    </a:cubicBezTo>
                    <a:cubicBezTo>
                      <a:pt x="343" y="331"/>
                      <a:pt x="343" y="331"/>
                      <a:pt x="343" y="331"/>
                    </a:cubicBezTo>
                    <a:cubicBezTo>
                      <a:pt x="343" y="260"/>
                      <a:pt x="343" y="260"/>
                      <a:pt x="343" y="260"/>
                    </a:cubicBezTo>
                    <a:cubicBezTo>
                      <a:pt x="57" y="260"/>
                      <a:pt x="57" y="260"/>
                      <a:pt x="57" y="260"/>
                    </a:cubicBezTo>
                    <a:cubicBezTo>
                      <a:pt x="57" y="365"/>
                      <a:pt x="57" y="365"/>
                      <a:pt x="57" y="365"/>
                    </a:cubicBezTo>
                    <a:cubicBezTo>
                      <a:pt x="0" y="365"/>
                      <a:pt x="0" y="365"/>
                      <a:pt x="0" y="365"/>
                    </a:cubicBezTo>
                    <a:cubicBezTo>
                      <a:pt x="0" y="29"/>
                      <a:pt x="0" y="29"/>
                      <a:pt x="0" y="29"/>
                    </a:cubicBezTo>
                    <a:cubicBezTo>
                      <a:pt x="0" y="13"/>
                      <a:pt x="12" y="0"/>
                      <a:pt x="28" y="0"/>
                    </a:cubicBezTo>
                    <a:cubicBezTo>
                      <a:pt x="727" y="0"/>
                      <a:pt x="727" y="0"/>
                      <a:pt x="727" y="0"/>
                    </a:cubicBezTo>
                    <a:cubicBezTo>
                      <a:pt x="743" y="0"/>
                      <a:pt x="756" y="13"/>
                      <a:pt x="756" y="29"/>
                    </a:cubicBezTo>
                    <a:cubicBezTo>
                      <a:pt x="756" y="247"/>
                      <a:pt x="756" y="247"/>
                      <a:pt x="756" y="247"/>
                    </a:cubicBezTo>
                    <a:cubicBezTo>
                      <a:pt x="699" y="213"/>
                      <a:pt x="699" y="213"/>
                      <a:pt x="699" y="213"/>
                    </a:cubicBezTo>
                    <a:cubicBezTo>
                      <a:pt x="699" y="146"/>
                      <a:pt x="699" y="146"/>
                      <a:pt x="699" y="146"/>
                    </a:cubicBezTo>
                    <a:cubicBezTo>
                      <a:pt x="616" y="146"/>
                      <a:pt x="616" y="146"/>
                      <a:pt x="616" y="146"/>
                    </a:cubicBezTo>
                    <a:cubicBezTo>
                      <a:pt x="616" y="261"/>
                      <a:pt x="616" y="261"/>
                      <a:pt x="616" y="261"/>
                    </a:cubicBezTo>
                    <a:cubicBezTo>
                      <a:pt x="578" y="261"/>
                      <a:pt x="578" y="261"/>
                      <a:pt x="578" y="261"/>
                    </a:cubicBezTo>
                    <a:cubicBezTo>
                      <a:pt x="578" y="108"/>
                      <a:pt x="578" y="108"/>
                      <a:pt x="578" y="108"/>
                    </a:cubicBezTo>
                    <a:cubicBezTo>
                      <a:pt x="618" y="108"/>
                      <a:pt x="658" y="108"/>
                      <a:pt x="699" y="108"/>
                    </a:cubicBezTo>
                    <a:cubicBezTo>
                      <a:pt x="699" y="57"/>
                      <a:pt x="699" y="57"/>
                      <a:pt x="699" y="57"/>
                    </a:cubicBezTo>
                    <a:close/>
                    <a:moveTo>
                      <a:pt x="168" y="655"/>
                    </a:moveTo>
                    <a:cubicBezTo>
                      <a:pt x="149" y="655"/>
                      <a:pt x="149" y="655"/>
                      <a:pt x="149" y="655"/>
                    </a:cubicBezTo>
                    <a:cubicBezTo>
                      <a:pt x="149" y="616"/>
                      <a:pt x="149" y="616"/>
                      <a:pt x="149" y="616"/>
                    </a:cubicBezTo>
                    <a:cubicBezTo>
                      <a:pt x="352" y="616"/>
                      <a:pt x="352" y="616"/>
                      <a:pt x="352" y="616"/>
                    </a:cubicBezTo>
                    <a:cubicBezTo>
                      <a:pt x="352" y="502"/>
                      <a:pt x="352" y="502"/>
                      <a:pt x="352" y="502"/>
                    </a:cubicBezTo>
                    <a:cubicBezTo>
                      <a:pt x="391" y="502"/>
                      <a:pt x="391" y="502"/>
                      <a:pt x="391" y="502"/>
                    </a:cubicBezTo>
                    <a:cubicBezTo>
                      <a:pt x="391" y="655"/>
                      <a:pt x="391" y="655"/>
                      <a:pt x="391" y="655"/>
                    </a:cubicBezTo>
                    <a:cubicBezTo>
                      <a:pt x="273" y="655"/>
                      <a:pt x="273" y="655"/>
                      <a:pt x="273" y="655"/>
                    </a:cubicBezTo>
                    <a:cubicBezTo>
                      <a:pt x="273" y="725"/>
                      <a:pt x="273" y="725"/>
                      <a:pt x="273" y="725"/>
                    </a:cubicBezTo>
                    <a:cubicBezTo>
                      <a:pt x="464" y="725"/>
                      <a:pt x="464" y="725"/>
                      <a:pt x="464" y="725"/>
                    </a:cubicBezTo>
                    <a:cubicBezTo>
                      <a:pt x="464" y="616"/>
                      <a:pt x="464" y="616"/>
                      <a:pt x="464" y="616"/>
                    </a:cubicBezTo>
                    <a:cubicBezTo>
                      <a:pt x="578" y="616"/>
                      <a:pt x="578" y="616"/>
                      <a:pt x="578" y="616"/>
                    </a:cubicBezTo>
                    <a:cubicBezTo>
                      <a:pt x="578" y="540"/>
                      <a:pt x="578" y="540"/>
                      <a:pt x="578" y="540"/>
                    </a:cubicBezTo>
                    <a:cubicBezTo>
                      <a:pt x="464" y="540"/>
                      <a:pt x="464" y="540"/>
                      <a:pt x="464" y="540"/>
                    </a:cubicBezTo>
                    <a:cubicBezTo>
                      <a:pt x="464" y="502"/>
                      <a:pt x="464" y="502"/>
                      <a:pt x="464" y="502"/>
                    </a:cubicBezTo>
                    <a:cubicBezTo>
                      <a:pt x="616" y="502"/>
                      <a:pt x="616" y="502"/>
                      <a:pt x="616" y="502"/>
                    </a:cubicBezTo>
                    <a:cubicBezTo>
                      <a:pt x="616" y="655"/>
                      <a:pt x="616" y="655"/>
                      <a:pt x="616" y="655"/>
                    </a:cubicBezTo>
                    <a:cubicBezTo>
                      <a:pt x="502" y="655"/>
                      <a:pt x="502" y="655"/>
                      <a:pt x="502" y="655"/>
                    </a:cubicBezTo>
                    <a:cubicBezTo>
                      <a:pt x="502" y="725"/>
                      <a:pt x="502" y="725"/>
                      <a:pt x="502" y="725"/>
                    </a:cubicBezTo>
                    <a:cubicBezTo>
                      <a:pt x="699" y="725"/>
                      <a:pt x="699" y="725"/>
                      <a:pt x="699" y="725"/>
                    </a:cubicBezTo>
                    <a:cubicBezTo>
                      <a:pt x="699" y="435"/>
                      <a:pt x="699" y="435"/>
                      <a:pt x="699" y="435"/>
                    </a:cubicBezTo>
                    <a:cubicBezTo>
                      <a:pt x="756" y="402"/>
                      <a:pt x="756" y="402"/>
                      <a:pt x="756" y="402"/>
                    </a:cubicBezTo>
                    <a:cubicBezTo>
                      <a:pt x="756" y="753"/>
                      <a:pt x="756" y="753"/>
                      <a:pt x="756" y="753"/>
                    </a:cubicBezTo>
                    <a:cubicBezTo>
                      <a:pt x="756" y="769"/>
                      <a:pt x="743" y="782"/>
                      <a:pt x="727" y="782"/>
                    </a:cubicBezTo>
                    <a:cubicBezTo>
                      <a:pt x="28" y="782"/>
                      <a:pt x="28" y="782"/>
                      <a:pt x="28" y="782"/>
                    </a:cubicBezTo>
                    <a:cubicBezTo>
                      <a:pt x="12" y="782"/>
                      <a:pt x="0" y="769"/>
                      <a:pt x="0" y="753"/>
                    </a:cubicBezTo>
                    <a:cubicBezTo>
                      <a:pt x="0" y="499"/>
                      <a:pt x="0" y="499"/>
                      <a:pt x="0" y="499"/>
                    </a:cubicBezTo>
                    <a:cubicBezTo>
                      <a:pt x="57" y="499"/>
                      <a:pt x="57" y="499"/>
                      <a:pt x="57" y="499"/>
                    </a:cubicBezTo>
                    <a:cubicBezTo>
                      <a:pt x="57" y="725"/>
                      <a:pt x="57" y="725"/>
                      <a:pt x="57" y="725"/>
                    </a:cubicBezTo>
                    <a:cubicBezTo>
                      <a:pt x="235" y="725"/>
                      <a:pt x="235" y="725"/>
                      <a:pt x="235" y="725"/>
                    </a:cubicBezTo>
                    <a:cubicBezTo>
                      <a:pt x="235" y="655"/>
                      <a:pt x="235" y="655"/>
                      <a:pt x="235" y="655"/>
                    </a:cubicBezTo>
                    <a:cubicBezTo>
                      <a:pt x="168" y="655"/>
                      <a:pt x="168" y="655"/>
                      <a:pt x="168" y="655"/>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grpSp>
        <p:nvGrpSpPr>
          <p:cNvPr id="32" name="组合 31"/>
          <p:cNvGrpSpPr/>
          <p:nvPr/>
        </p:nvGrpSpPr>
        <p:grpSpPr>
          <a:xfrm>
            <a:off x="2639166" y="1485234"/>
            <a:ext cx="1016643" cy="1016276"/>
            <a:chOff x="2135898" y="1485578"/>
            <a:chExt cx="1016511" cy="1016511"/>
          </a:xfrm>
        </p:grpSpPr>
        <p:sp>
          <p:nvSpPr>
            <p:cNvPr id="33" name="椭圆 32"/>
            <p:cNvSpPr/>
            <p:nvPr/>
          </p:nvSpPr>
          <p:spPr>
            <a:xfrm>
              <a:off x="2135898" y="1485578"/>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4" name="椭圆 33"/>
            <p:cNvSpPr/>
            <p:nvPr/>
          </p:nvSpPr>
          <p:spPr>
            <a:xfrm>
              <a:off x="2288503" y="1638183"/>
              <a:ext cx="711301" cy="711301"/>
            </a:xfrm>
            <a:prstGeom prst="ellipse">
              <a:avLst/>
            </a:prstGeom>
            <a:solidFill>
              <a:schemeClr val="bg1"/>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5" name="文本框 17"/>
            <p:cNvSpPr txBox="1"/>
            <p:nvPr/>
          </p:nvSpPr>
          <p:spPr>
            <a:xfrm>
              <a:off x="2403079" y="1803865"/>
              <a:ext cx="482148" cy="369417"/>
            </a:xfrm>
            <a:prstGeom prst="rect">
              <a:avLst/>
            </a:prstGeom>
            <a:noFill/>
          </p:spPr>
          <p:txBody>
            <a:bodyPr wrap="square" rtlCol="0">
              <a:spAutoFit/>
            </a:bodyPr>
            <a:lstStyle/>
            <a:p>
              <a:pPr algn="ctr"/>
              <a:r>
                <a:rPr lang="en-US" altLang="zh-CN" dirty="0">
                  <a:solidFill>
                    <a:schemeClr val="accent1">
                      <a:lumMod val="50000"/>
                    </a:schemeClr>
                  </a:solidFill>
                  <a:latin typeface="Impact" panose="020B0806030902050204" pitchFamily="34" charset="0"/>
                </a:rPr>
                <a:t>01</a:t>
              </a:r>
              <a:endParaRPr lang="zh-CN" altLang="en-US" dirty="0">
                <a:solidFill>
                  <a:schemeClr val="accent1">
                    <a:lumMod val="50000"/>
                  </a:schemeClr>
                </a:solidFill>
                <a:latin typeface="Impact" panose="020B0806030902050204" pitchFamily="34" charset="0"/>
              </a:endParaRPr>
            </a:p>
          </p:txBody>
        </p:sp>
      </p:grpSp>
      <p:grpSp>
        <p:nvGrpSpPr>
          <p:cNvPr id="36" name="组合 35"/>
          <p:cNvGrpSpPr/>
          <p:nvPr/>
        </p:nvGrpSpPr>
        <p:grpSpPr>
          <a:xfrm>
            <a:off x="7637349" y="1485234"/>
            <a:ext cx="1016643" cy="1016276"/>
            <a:chOff x="3881858" y="5509627"/>
            <a:chExt cx="1016511" cy="1016511"/>
          </a:xfrm>
        </p:grpSpPr>
        <p:sp>
          <p:nvSpPr>
            <p:cNvPr id="37" name="椭圆 36"/>
            <p:cNvSpPr/>
            <p:nvPr/>
          </p:nvSpPr>
          <p:spPr>
            <a:xfrm>
              <a:off x="3881858" y="5509627"/>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8" name="椭圆 37"/>
            <p:cNvSpPr/>
            <p:nvPr/>
          </p:nvSpPr>
          <p:spPr>
            <a:xfrm>
              <a:off x="4034463" y="5662232"/>
              <a:ext cx="711301" cy="711301"/>
            </a:xfrm>
            <a:prstGeom prst="ellipse">
              <a:avLst/>
            </a:prstGeom>
            <a:solidFill>
              <a:schemeClr val="bg1"/>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9" name="文本框 22"/>
            <p:cNvSpPr txBox="1"/>
            <p:nvPr/>
          </p:nvSpPr>
          <p:spPr>
            <a:xfrm>
              <a:off x="4149039" y="5822608"/>
              <a:ext cx="482148" cy="369417"/>
            </a:xfrm>
            <a:prstGeom prst="rect">
              <a:avLst/>
            </a:prstGeom>
            <a:noFill/>
          </p:spPr>
          <p:txBody>
            <a:bodyPr wrap="square" rtlCol="0">
              <a:spAutoFit/>
            </a:bodyPr>
            <a:lstStyle/>
            <a:p>
              <a:pPr algn="ctr"/>
              <a:r>
                <a:rPr lang="en-US" altLang="zh-CN" dirty="0">
                  <a:solidFill>
                    <a:schemeClr val="accent1">
                      <a:lumMod val="50000"/>
                    </a:schemeClr>
                  </a:solidFill>
                  <a:latin typeface="Impact" panose="020B0806030902050204" pitchFamily="34" charset="0"/>
                </a:rPr>
                <a:t>03</a:t>
              </a:r>
              <a:endParaRPr lang="zh-CN" altLang="en-US" dirty="0">
                <a:solidFill>
                  <a:schemeClr val="accent1">
                    <a:lumMod val="50000"/>
                  </a:schemeClr>
                </a:solidFill>
                <a:latin typeface="Impact" panose="020B0806030902050204" pitchFamily="34" charset="0"/>
              </a:endParaRPr>
            </a:p>
          </p:txBody>
        </p:sp>
      </p:grpSp>
      <p:grpSp>
        <p:nvGrpSpPr>
          <p:cNvPr id="40" name="组合 39"/>
          <p:cNvGrpSpPr/>
          <p:nvPr/>
        </p:nvGrpSpPr>
        <p:grpSpPr>
          <a:xfrm>
            <a:off x="5138258" y="1485234"/>
            <a:ext cx="1016643" cy="1016276"/>
            <a:chOff x="6699927" y="981522"/>
            <a:chExt cx="1016511" cy="1016511"/>
          </a:xfrm>
        </p:grpSpPr>
        <p:sp>
          <p:nvSpPr>
            <p:cNvPr id="41" name="椭圆 40"/>
            <p:cNvSpPr/>
            <p:nvPr/>
          </p:nvSpPr>
          <p:spPr>
            <a:xfrm>
              <a:off x="6699927" y="981522"/>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2" name="椭圆 41"/>
            <p:cNvSpPr/>
            <p:nvPr/>
          </p:nvSpPr>
          <p:spPr>
            <a:xfrm>
              <a:off x="6852532" y="1145215"/>
              <a:ext cx="711301" cy="711301"/>
            </a:xfrm>
            <a:prstGeom prst="ellipse">
              <a:avLst/>
            </a:prstGeom>
            <a:solidFill>
              <a:schemeClr val="bg1"/>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3" name="文本框 23"/>
            <p:cNvSpPr txBox="1"/>
            <p:nvPr/>
          </p:nvSpPr>
          <p:spPr>
            <a:xfrm>
              <a:off x="6967108" y="1295081"/>
              <a:ext cx="482148" cy="369417"/>
            </a:xfrm>
            <a:prstGeom prst="rect">
              <a:avLst/>
            </a:prstGeom>
            <a:noFill/>
          </p:spPr>
          <p:txBody>
            <a:bodyPr wrap="square" rtlCol="0">
              <a:spAutoFit/>
            </a:bodyPr>
            <a:lstStyle/>
            <a:p>
              <a:pPr algn="ctr"/>
              <a:r>
                <a:rPr lang="en-US" altLang="zh-CN" dirty="0">
                  <a:solidFill>
                    <a:schemeClr val="accent1">
                      <a:lumMod val="50000"/>
                    </a:schemeClr>
                  </a:solidFill>
                  <a:latin typeface="Impact" panose="020B0806030902050204" pitchFamily="34" charset="0"/>
                </a:rPr>
                <a:t>02</a:t>
              </a:r>
              <a:endParaRPr lang="zh-CN" altLang="en-US" dirty="0">
                <a:solidFill>
                  <a:schemeClr val="accent1">
                    <a:lumMod val="50000"/>
                  </a:schemeClr>
                </a:solidFill>
                <a:latin typeface="Impact" panose="020B0806030902050204" pitchFamily="34" charset="0"/>
              </a:endParaRPr>
            </a:p>
          </p:txBody>
        </p:sp>
      </p:grpSp>
      <p:grpSp>
        <p:nvGrpSpPr>
          <p:cNvPr id="44" name="组合 43"/>
          <p:cNvGrpSpPr/>
          <p:nvPr/>
        </p:nvGrpSpPr>
        <p:grpSpPr>
          <a:xfrm>
            <a:off x="10136440" y="1485234"/>
            <a:ext cx="1016643" cy="1016276"/>
            <a:chOff x="5201861" y="3625236"/>
            <a:chExt cx="1016511" cy="1016511"/>
          </a:xfrm>
        </p:grpSpPr>
        <p:sp>
          <p:nvSpPr>
            <p:cNvPr id="45" name="椭圆 44"/>
            <p:cNvSpPr/>
            <p:nvPr/>
          </p:nvSpPr>
          <p:spPr>
            <a:xfrm>
              <a:off x="5201861" y="3625236"/>
              <a:ext cx="1016511" cy="1016511"/>
            </a:xfrm>
            <a:prstGeom prst="ellipse">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032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6" name="椭圆 45"/>
            <p:cNvSpPr/>
            <p:nvPr/>
          </p:nvSpPr>
          <p:spPr>
            <a:xfrm>
              <a:off x="5354466" y="3777840"/>
              <a:ext cx="711301" cy="711301"/>
            </a:xfrm>
            <a:prstGeom prst="ellipse">
              <a:avLst/>
            </a:prstGeom>
            <a:solidFill>
              <a:schemeClr val="bg1"/>
            </a:solidFill>
            <a:ln w="15875">
              <a:no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7" name="文本框 24"/>
            <p:cNvSpPr txBox="1"/>
            <p:nvPr/>
          </p:nvSpPr>
          <p:spPr>
            <a:xfrm>
              <a:off x="5469042" y="3943523"/>
              <a:ext cx="482148" cy="369417"/>
            </a:xfrm>
            <a:prstGeom prst="rect">
              <a:avLst/>
            </a:prstGeom>
            <a:noFill/>
          </p:spPr>
          <p:txBody>
            <a:bodyPr wrap="square" rtlCol="0">
              <a:spAutoFit/>
            </a:bodyPr>
            <a:lstStyle/>
            <a:p>
              <a:pPr algn="ctr"/>
              <a:r>
                <a:rPr lang="en-US" altLang="zh-CN" dirty="0">
                  <a:solidFill>
                    <a:schemeClr val="accent1">
                      <a:lumMod val="50000"/>
                    </a:schemeClr>
                  </a:solidFill>
                  <a:latin typeface="Impact" panose="020B0806030902050204" pitchFamily="34" charset="0"/>
                </a:rPr>
                <a:t>04</a:t>
              </a:r>
              <a:endParaRPr lang="zh-CN" altLang="en-US" dirty="0">
                <a:solidFill>
                  <a:schemeClr val="accent1">
                    <a:lumMod val="50000"/>
                  </a:schemeClr>
                </a:solidFill>
                <a:latin typeface="Impact" panose="020B0806030902050204" pitchFamily="34" charset="0"/>
              </a:endParaRPr>
            </a:p>
          </p:txBody>
        </p:sp>
      </p:grpSp>
      <p:grpSp>
        <p:nvGrpSpPr>
          <p:cNvPr id="48" name="组合 47"/>
          <p:cNvGrpSpPr/>
          <p:nvPr/>
        </p:nvGrpSpPr>
        <p:grpSpPr>
          <a:xfrm>
            <a:off x="6005842" y="3644975"/>
            <a:ext cx="844785" cy="844479"/>
            <a:chOff x="1918742" y="4129763"/>
            <a:chExt cx="844675" cy="844675"/>
          </a:xfrm>
        </p:grpSpPr>
        <p:sp>
          <p:nvSpPr>
            <p:cNvPr id="49" name="圆角矩形 48"/>
            <p:cNvSpPr/>
            <p:nvPr/>
          </p:nvSpPr>
          <p:spPr>
            <a:xfrm>
              <a:off x="1918742" y="4129763"/>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2098359" y="4336336"/>
              <a:ext cx="510310" cy="501435"/>
              <a:chOff x="5037571" y="856343"/>
              <a:chExt cx="715006" cy="702571"/>
            </a:xfrm>
            <a:solidFill>
              <a:srgbClr val="FFB850"/>
            </a:solidFill>
          </p:grpSpPr>
          <p:sp>
            <p:nvSpPr>
              <p:cNvPr id="51"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52"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53"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grpSp>
        <p:nvGrpSpPr>
          <p:cNvPr id="54" name="组合 53"/>
          <p:cNvGrpSpPr/>
          <p:nvPr/>
        </p:nvGrpSpPr>
        <p:grpSpPr>
          <a:xfrm>
            <a:off x="8517380" y="3644975"/>
            <a:ext cx="844785" cy="844479"/>
            <a:chOff x="6871763" y="4872542"/>
            <a:chExt cx="844675" cy="844675"/>
          </a:xfrm>
        </p:grpSpPr>
        <p:sp>
          <p:nvSpPr>
            <p:cNvPr id="55" name="圆角矩形 54"/>
            <p:cNvSpPr/>
            <p:nvPr/>
          </p:nvSpPr>
          <p:spPr>
            <a:xfrm>
              <a:off x="6871763" y="4872542"/>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7035919" y="5070283"/>
              <a:ext cx="507134" cy="478887"/>
              <a:chOff x="6460269" y="872801"/>
              <a:chExt cx="709154" cy="669655"/>
            </a:xfrm>
            <a:solidFill>
              <a:srgbClr val="663A77"/>
            </a:solidFill>
          </p:grpSpPr>
          <p:sp>
            <p:nvSpPr>
              <p:cNvPr id="57"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grpSp>
        <p:nvGrpSpPr>
          <p:cNvPr id="59" name="组合 58"/>
          <p:cNvGrpSpPr/>
          <p:nvPr/>
        </p:nvGrpSpPr>
        <p:grpSpPr>
          <a:xfrm>
            <a:off x="3476259" y="3644975"/>
            <a:ext cx="844785" cy="844479"/>
            <a:chOff x="6785845" y="2983037"/>
            <a:chExt cx="844675" cy="844675"/>
          </a:xfrm>
        </p:grpSpPr>
        <p:sp>
          <p:nvSpPr>
            <p:cNvPr id="60" name="圆角矩形 59"/>
            <p:cNvSpPr/>
            <p:nvPr/>
          </p:nvSpPr>
          <p:spPr>
            <a:xfrm>
              <a:off x="6785845" y="2983037"/>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6965236" y="3174118"/>
              <a:ext cx="480153" cy="483400"/>
              <a:chOff x="5042691" y="2273920"/>
              <a:chExt cx="702937" cy="707692"/>
            </a:xfrm>
            <a:solidFill>
              <a:srgbClr val="01ACBE"/>
            </a:solidFill>
          </p:grpSpPr>
          <p:sp>
            <p:nvSpPr>
              <p:cNvPr id="62"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63"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grpSp>
        <p:nvGrpSpPr>
          <p:cNvPr id="64" name="组合 63"/>
          <p:cNvGrpSpPr/>
          <p:nvPr/>
        </p:nvGrpSpPr>
        <p:grpSpPr>
          <a:xfrm>
            <a:off x="982766" y="3644975"/>
            <a:ext cx="844785" cy="844479"/>
            <a:chOff x="3881858" y="1485578"/>
            <a:chExt cx="844675" cy="844675"/>
          </a:xfrm>
        </p:grpSpPr>
        <p:sp>
          <p:nvSpPr>
            <p:cNvPr id="65" name="圆角矩形 64"/>
            <p:cNvSpPr/>
            <p:nvPr/>
          </p:nvSpPr>
          <p:spPr>
            <a:xfrm>
              <a:off x="3881858" y="1485578"/>
              <a:ext cx="844675" cy="844675"/>
            </a:xfrm>
            <a:prstGeom prst="roundRect">
              <a:avLst>
                <a:gd name="adj" fmla="val 12557"/>
              </a:avLst>
            </a:prstGeom>
            <a:gradFill>
              <a:gsLst>
                <a:gs pos="0">
                  <a:schemeClr val="bg1">
                    <a:lumMod val="80000"/>
                  </a:schemeClr>
                </a:gs>
                <a:gs pos="100000">
                  <a:schemeClr val="bg1">
                    <a:lumMod val="97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4092885" y="1696817"/>
              <a:ext cx="425052" cy="422197"/>
              <a:chOff x="6463926" y="2278309"/>
              <a:chExt cx="708057" cy="703302"/>
            </a:xfrm>
            <a:solidFill>
              <a:srgbClr val="E87071"/>
            </a:solidFill>
          </p:grpSpPr>
          <p:sp>
            <p:nvSpPr>
              <p:cNvPr id="67" name="Freeform 30"/>
              <p:cNvSpPr>
                <a:spLocks noEditPoints="1"/>
              </p:cNvSpPr>
              <p:nvPr/>
            </p:nvSpPr>
            <p:spPr bwMode="auto">
              <a:xfrm>
                <a:off x="6687023" y="2278309"/>
                <a:ext cx="261864" cy="305752"/>
              </a:xfrm>
              <a:custGeom>
                <a:avLst/>
                <a:gdLst>
                  <a:gd name="T0" fmla="*/ 150 w 303"/>
                  <a:gd name="T1" fmla="*/ 1 h 354"/>
                  <a:gd name="T2" fmla="*/ 81 w 303"/>
                  <a:gd name="T3" fmla="*/ 76 h 354"/>
                  <a:gd name="T4" fmla="*/ 153 w 303"/>
                  <a:gd name="T5" fmla="*/ 165 h 354"/>
                  <a:gd name="T6" fmla="*/ 222 w 303"/>
                  <a:gd name="T7" fmla="*/ 74 h 354"/>
                  <a:gd name="T8" fmla="*/ 150 w 303"/>
                  <a:gd name="T9" fmla="*/ 1 h 354"/>
                  <a:gd name="T10" fmla="*/ 151 w 303"/>
                  <a:gd name="T11" fmla="*/ 261 h 354"/>
                  <a:gd name="T12" fmla="*/ 198 w 303"/>
                  <a:gd name="T13" fmla="*/ 196 h 354"/>
                  <a:gd name="T14" fmla="*/ 210 w 303"/>
                  <a:gd name="T15" fmla="*/ 190 h 354"/>
                  <a:gd name="T16" fmla="*/ 260 w 303"/>
                  <a:gd name="T17" fmla="*/ 199 h 354"/>
                  <a:gd name="T18" fmla="*/ 290 w 303"/>
                  <a:gd name="T19" fmla="*/ 225 h 354"/>
                  <a:gd name="T20" fmla="*/ 303 w 303"/>
                  <a:gd name="T21" fmla="*/ 330 h 354"/>
                  <a:gd name="T22" fmla="*/ 297 w 303"/>
                  <a:gd name="T23" fmla="*/ 347 h 354"/>
                  <a:gd name="T24" fmla="*/ 280 w 303"/>
                  <a:gd name="T25" fmla="*/ 354 h 354"/>
                  <a:gd name="T26" fmla="*/ 23 w 303"/>
                  <a:gd name="T27" fmla="*/ 354 h 354"/>
                  <a:gd name="T28" fmla="*/ 6 w 303"/>
                  <a:gd name="T29" fmla="*/ 347 h 354"/>
                  <a:gd name="T30" fmla="*/ 0 w 303"/>
                  <a:gd name="T31" fmla="*/ 330 h 354"/>
                  <a:gd name="T32" fmla="*/ 13 w 303"/>
                  <a:gd name="T33" fmla="*/ 225 h 354"/>
                  <a:gd name="T34" fmla="*/ 43 w 303"/>
                  <a:gd name="T35" fmla="*/ 199 h 354"/>
                  <a:gd name="T36" fmla="*/ 93 w 303"/>
                  <a:gd name="T37" fmla="*/ 190 h 354"/>
                  <a:gd name="T38" fmla="*/ 105 w 303"/>
                  <a:gd name="T39" fmla="*/ 196 h 354"/>
                  <a:gd name="T40" fmla="*/ 151 w 303"/>
                  <a:gd name="T41" fmla="*/ 26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3" h="354">
                    <a:moveTo>
                      <a:pt x="150" y="1"/>
                    </a:moveTo>
                    <a:cubicBezTo>
                      <a:pt x="111" y="2"/>
                      <a:pt x="80" y="36"/>
                      <a:pt x="81" y="76"/>
                    </a:cubicBezTo>
                    <a:cubicBezTo>
                      <a:pt x="82" y="117"/>
                      <a:pt x="114" y="166"/>
                      <a:pt x="153" y="165"/>
                    </a:cubicBezTo>
                    <a:cubicBezTo>
                      <a:pt x="192" y="165"/>
                      <a:pt x="223" y="114"/>
                      <a:pt x="222" y="74"/>
                    </a:cubicBezTo>
                    <a:cubicBezTo>
                      <a:pt x="221" y="33"/>
                      <a:pt x="189" y="0"/>
                      <a:pt x="150" y="1"/>
                    </a:cubicBezTo>
                    <a:close/>
                    <a:moveTo>
                      <a:pt x="151" y="261"/>
                    </a:moveTo>
                    <a:cubicBezTo>
                      <a:pt x="198" y="196"/>
                      <a:pt x="198" y="196"/>
                      <a:pt x="198" y="196"/>
                    </a:cubicBezTo>
                    <a:cubicBezTo>
                      <a:pt x="201" y="192"/>
                      <a:pt x="206" y="190"/>
                      <a:pt x="210" y="190"/>
                    </a:cubicBezTo>
                    <a:cubicBezTo>
                      <a:pt x="260" y="199"/>
                      <a:pt x="260" y="199"/>
                      <a:pt x="260" y="199"/>
                    </a:cubicBezTo>
                    <a:cubicBezTo>
                      <a:pt x="278" y="202"/>
                      <a:pt x="288" y="217"/>
                      <a:pt x="290" y="225"/>
                    </a:cubicBezTo>
                    <a:cubicBezTo>
                      <a:pt x="297" y="274"/>
                      <a:pt x="301" y="304"/>
                      <a:pt x="303" y="330"/>
                    </a:cubicBezTo>
                    <a:cubicBezTo>
                      <a:pt x="303" y="336"/>
                      <a:pt x="301" y="342"/>
                      <a:pt x="297" y="347"/>
                    </a:cubicBezTo>
                    <a:cubicBezTo>
                      <a:pt x="292" y="351"/>
                      <a:pt x="287" y="354"/>
                      <a:pt x="280" y="354"/>
                    </a:cubicBezTo>
                    <a:cubicBezTo>
                      <a:pt x="23" y="354"/>
                      <a:pt x="23" y="354"/>
                      <a:pt x="23" y="354"/>
                    </a:cubicBezTo>
                    <a:cubicBezTo>
                      <a:pt x="16" y="354"/>
                      <a:pt x="11" y="351"/>
                      <a:pt x="6" y="347"/>
                    </a:cubicBezTo>
                    <a:cubicBezTo>
                      <a:pt x="2" y="342"/>
                      <a:pt x="0" y="336"/>
                      <a:pt x="0" y="330"/>
                    </a:cubicBezTo>
                    <a:cubicBezTo>
                      <a:pt x="2" y="304"/>
                      <a:pt x="6" y="274"/>
                      <a:pt x="13" y="225"/>
                    </a:cubicBezTo>
                    <a:cubicBezTo>
                      <a:pt x="15" y="217"/>
                      <a:pt x="25" y="202"/>
                      <a:pt x="43" y="199"/>
                    </a:cubicBezTo>
                    <a:cubicBezTo>
                      <a:pt x="93" y="190"/>
                      <a:pt x="93" y="190"/>
                      <a:pt x="93" y="190"/>
                    </a:cubicBezTo>
                    <a:cubicBezTo>
                      <a:pt x="97" y="190"/>
                      <a:pt x="102" y="192"/>
                      <a:pt x="105" y="196"/>
                    </a:cubicBezTo>
                    <a:cubicBezTo>
                      <a:pt x="151" y="261"/>
                      <a:pt x="151" y="261"/>
                      <a:pt x="151" y="261"/>
                    </a:cubicBez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68" name="Freeform 31"/>
              <p:cNvSpPr>
                <a:spLocks noEditPoints="1"/>
              </p:cNvSpPr>
              <p:nvPr/>
            </p:nvSpPr>
            <p:spPr bwMode="auto">
              <a:xfrm>
                <a:off x="6463926" y="2632337"/>
                <a:ext cx="268082" cy="349274"/>
              </a:xfrm>
              <a:custGeom>
                <a:avLst/>
                <a:gdLst>
                  <a:gd name="T0" fmla="*/ 153 w 310"/>
                  <a:gd name="T1" fmla="*/ 1 h 404"/>
                  <a:gd name="T2" fmla="*/ 84 w 310"/>
                  <a:gd name="T3" fmla="*/ 76 h 404"/>
                  <a:gd name="T4" fmla="*/ 156 w 310"/>
                  <a:gd name="T5" fmla="*/ 165 h 404"/>
                  <a:gd name="T6" fmla="*/ 225 w 310"/>
                  <a:gd name="T7" fmla="*/ 73 h 404"/>
                  <a:gd name="T8" fmla="*/ 153 w 310"/>
                  <a:gd name="T9" fmla="*/ 1 h 404"/>
                  <a:gd name="T10" fmla="*/ 155 w 310"/>
                  <a:gd name="T11" fmla="*/ 261 h 404"/>
                  <a:gd name="T12" fmla="*/ 201 w 310"/>
                  <a:gd name="T13" fmla="*/ 195 h 404"/>
                  <a:gd name="T14" fmla="*/ 213 w 310"/>
                  <a:gd name="T15" fmla="*/ 190 h 404"/>
                  <a:gd name="T16" fmla="*/ 263 w 310"/>
                  <a:gd name="T17" fmla="*/ 199 h 404"/>
                  <a:gd name="T18" fmla="*/ 293 w 310"/>
                  <a:gd name="T19" fmla="*/ 225 h 404"/>
                  <a:gd name="T20" fmla="*/ 304 w 310"/>
                  <a:gd name="T21" fmla="*/ 385 h 404"/>
                  <a:gd name="T22" fmla="*/ 282 w 310"/>
                  <a:gd name="T23" fmla="*/ 404 h 404"/>
                  <a:gd name="T24" fmla="*/ 27 w 310"/>
                  <a:gd name="T25" fmla="*/ 404 h 404"/>
                  <a:gd name="T26" fmla="*/ 5 w 310"/>
                  <a:gd name="T27" fmla="*/ 385 h 404"/>
                  <a:gd name="T28" fmla="*/ 16 w 310"/>
                  <a:gd name="T29" fmla="*/ 225 h 404"/>
                  <a:gd name="T30" fmla="*/ 46 w 310"/>
                  <a:gd name="T31" fmla="*/ 199 h 404"/>
                  <a:gd name="T32" fmla="*/ 96 w 310"/>
                  <a:gd name="T33" fmla="*/ 190 h 404"/>
                  <a:gd name="T34" fmla="*/ 108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3" y="1"/>
                    </a:moveTo>
                    <a:cubicBezTo>
                      <a:pt x="114" y="1"/>
                      <a:pt x="83" y="35"/>
                      <a:pt x="84" y="76"/>
                    </a:cubicBezTo>
                    <a:cubicBezTo>
                      <a:pt x="85" y="117"/>
                      <a:pt x="117" y="166"/>
                      <a:pt x="156" y="165"/>
                    </a:cubicBezTo>
                    <a:cubicBezTo>
                      <a:pt x="195" y="164"/>
                      <a:pt x="226" y="114"/>
                      <a:pt x="225" y="73"/>
                    </a:cubicBezTo>
                    <a:cubicBezTo>
                      <a:pt x="224" y="32"/>
                      <a:pt x="192" y="0"/>
                      <a:pt x="153" y="1"/>
                    </a:cubicBezTo>
                    <a:close/>
                    <a:moveTo>
                      <a:pt x="155" y="261"/>
                    </a:moveTo>
                    <a:cubicBezTo>
                      <a:pt x="201" y="195"/>
                      <a:pt x="201" y="195"/>
                      <a:pt x="201" y="195"/>
                    </a:cubicBezTo>
                    <a:cubicBezTo>
                      <a:pt x="204" y="191"/>
                      <a:pt x="209" y="189"/>
                      <a:pt x="213" y="190"/>
                    </a:cubicBezTo>
                    <a:cubicBezTo>
                      <a:pt x="263" y="199"/>
                      <a:pt x="263" y="199"/>
                      <a:pt x="263" y="199"/>
                    </a:cubicBezTo>
                    <a:cubicBezTo>
                      <a:pt x="281" y="202"/>
                      <a:pt x="291" y="216"/>
                      <a:pt x="293" y="225"/>
                    </a:cubicBezTo>
                    <a:cubicBezTo>
                      <a:pt x="304" y="309"/>
                      <a:pt x="310" y="336"/>
                      <a:pt x="304" y="385"/>
                    </a:cubicBezTo>
                    <a:cubicBezTo>
                      <a:pt x="303" y="396"/>
                      <a:pt x="294" y="404"/>
                      <a:pt x="282" y="404"/>
                    </a:cubicBezTo>
                    <a:cubicBezTo>
                      <a:pt x="27" y="404"/>
                      <a:pt x="27" y="404"/>
                      <a:pt x="27" y="404"/>
                    </a:cubicBezTo>
                    <a:cubicBezTo>
                      <a:pt x="15" y="404"/>
                      <a:pt x="6" y="396"/>
                      <a:pt x="5" y="385"/>
                    </a:cubicBezTo>
                    <a:cubicBezTo>
                      <a:pt x="0" y="336"/>
                      <a:pt x="5" y="309"/>
                      <a:pt x="16" y="225"/>
                    </a:cubicBezTo>
                    <a:cubicBezTo>
                      <a:pt x="18" y="216"/>
                      <a:pt x="28" y="202"/>
                      <a:pt x="46" y="199"/>
                    </a:cubicBezTo>
                    <a:cubicBezTo>
                      <a:pt x="96" y="190"/>
                      <a:pt x="96" y="190"/>
                      <a:pt x="96" y="190"/>
                    </a:cubicBezTo>
                    <a:cubicBezTo>
                      <a:pt x="100" y="189"/>
                      <a:pt x="105" y="191"/>
                      <a:pt x="108" y="195"/>
                    </a:cubicBezTo>
                    <a:cubicBezTo>
                      <a:pt x="155" y="261"/>
                      <a:pt x="155" y="261"/>
                      <a:pt x="155" y="261"/>
                    </a:cubicBez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69" name="Freeform 32"/>
              <p:cNvSpPr/>
              <p:nvPr/>
            </p:nvSpPr>
            <p:spPr bwMode="auto">
              <a:xfrm>
                <a:off x="6727619" y="2616977"/>
                <a:ext cx="180672" cy="154705"/>
              </a:xfrm>
              <a:custGeom>
                <a:avLst/>
                <a:gdLst>
                  <a:gd name="T0" fmla="*/ 85 w 209"/>
                  <a:gd name="T1" fmla="*/ 19 h 179"/>
                  <a:gd name="T2" fmla="*/ 104 w 209"/>
                  <a:gd name="T3" fmla="*/ 0 h 179"/>
                  <a:gd name="T4" fmla="*/ 124 w 209"/>
                  <a:gd name="T5" fmla="*/ 19 h 179"/>
                  <a:gd name="T6" fmla="*/ 124 w 209"/>
                  <a:gd name="T7" fmla="*/ 98 h 179"/>
                  <a:gd name="T8" fmla="*/ 197 w 209"/>
                  <a:gd name="T9" fmla="*/ 141 h 179"/>
                  <a:gd name="T10" fmla="*/ 204 w 209"/>
                  <a:gd name="T11" fmla="*/ 167 h 179"/>
                  <a:gd name="T12" fmla="*/ 178 w 209"/>
                  <a:gd name="T13" fmla="*/ 174 h 179"/>
                  <a:gd name="T14" fmla="*/ 104 w 209"/>
                  <a:gd name="T15" fmla="*/ 131 h 179"/>
                  <a:gd name="T16" fmla="*/ 31 w 209"/>
                  <a:gd name="T17" fmla="*/ 174 h 179"/>
                  <a:gd name="T18" fmla="*/ 5 w 209"/>
                  <a:gd name="T19" fmla="*/ 167 h 179"/>
                  <a:gd name="T20" fmla="*/ 12 w 209"/>
                  <a:gd name="T21" fmla="*/ 141 h 179"/>
                  <a:gd name="T22" fmla="*/ 85 w 209"/>
                  <a:gd name="T23" fmla="*/ 98 h 179"/>
                  <a:gd name="T24" fmla="*/ 85 w 209"/>
                  <a:gd name="T25" fmla="*/ 1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179">
                    <a:moveTo>
                      <a:pt x="85" y="19"/>
                    </a:moveTo>
                    <a:cubicBezTo>
                      <a:pt x="85" y="8"/>
                      <a:pt x="94" y="0"/>
                      <a:pt x="104" y="0"/>
                    </a:cubicBezTo>
                    <a:cubicBezTo>
                      <a:pt x="115" y="0"/>
                      <a:pt x="124" y="8"/>
                      <a:pt x="124" y="19"/>
                    </a:cubicBezTo>
                    <a:cubicBezTo>
                      <a:pt x="124" y="98"/>
                      <a:pt x="124" y="98"/>
                      <a:pt x="124" y="98"/>
                    </a:cubicBezTo>
                    <a:cubicBezTo>
                      <a:pt x="197" y="141"/>
                      <a:pt x="197" y="141"/>
                      <a:pt x="197" y="141"/>
                    </a:cubicBezTo>
                    <a:cubicBezTo>
                      <a:pt x="206" y="146"/>
                      <a:pt x="209" y="158"/>
                      <a:pt x="204" y="167"/>
                    </a:cubicBezTo>
                    <a:cubicBezTo>
                      <a:pt x="198" y="176"/>
                      <a:pt x="187" y="179"/>
                      <a:pt x="178" y="174"/>
                    </a:cubicBezTo>
                    <a:cubicBezTo>
                      <a:pt x="104" y="131"/>
                      <a:pt x="104" y="131"/>
                      <a:pt x="104" y="131"/>
                    </a:cubicBezTo>
                    <a:cubicBezTo>
                      <a:pt x="31" y="174"/>
                      <a:pt x="31" y="174"/>
                      <a:pt x="31" y="174"/>
                    </a:cubicBezTo>
                    <a:cubicBezTo>
                      <a:pt x="22" y="179"/>
                      <a:pt x="11" y="176"/>
                      <a:pt x="5" y="167"/>
                    </a:cubicBezTo>
                    <a:cubicBezTo>
                      <a:pt x="0" y="158"/>
                      <a:pt x="3" y="146"/>
                      <a:pt x="12" y="141"/>
                    </a:cubicBezTo>
                    <a:cubicBezTo>
                      <a:pt x="85" y="98"/>
                      <a:pt x="85" y="98"/>
                      <a:pt x="85" y="98"/>
                    </a:cubicBezTo>
                    <a:cubicBezTo>
                      <a:pt x="85" y="19"/>
                      <a:pt x="85" y="19"/>
                      <a:pt x="85" y="19"/>
                    </a:cubicBez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70" name="Freeform 33"/>
              <p:cNvSpPr>
                <a:spLocks noEditPoints="1"/>
              </p:cNvSpPr>
              <p:nvPr/>
            </p:nvSpPr>
            <p:spPr bwMode="auto">
              <a:xfrm>
                <a:off x="6903901" y="2632337"/>
                <a:ext cx="268082" cy="349274"/>
              </a:xfrm>
              <a:custGeom>
                <a:avLst/>
                <a:gdLst>
                  <a:gd name="T0" fmla="*/ 154 w 310"/>
                  <a:gd name="T1" fmla="*/ 1 h 404"/>
                  <a:gd name="T2" fmla="*/ 85 w 310"/>
                  <a:gd name="T3" fmla="*/ 76 h 404"/>
                  <a:gd name="T4" fmla="*/ 157 w 310"/>
                  <a:gd name="T5" fmla="*/ 165 h 404"/>
                  <a:gd name="T6" fmla="*/ 226 w 310"/>
                  <a:gd name="T7" fmla="*/ 73 h 404"/>
                  <a:gd name="T8" fmla="*/ 154 w 310"/>
                  <a:gd name="T9" fmla="*/ 1 h 404"/>
                  <a:gd name="T10" fmla="*/ 155 w 310"/>
                  <a:gd name="T11" fmla="*/ 261 h 404"/>
                  <a:gd name="T12" fmla="*/ 202 w 310"/>
                  <a:gd name="T13" fmla="*/ 195 h 404"/>
                  <a:gd name="T14" fmla="*/ 214 w 310"/>
                  <a:gd name="T15" fmla="*/ 190 h 404"/>
                  <a:gd name="T16" fmla="*/ 264 w 310"/>
                  <a:gd name="T17" fmla="*/ 199 h 404"/>
                  <a:gd name="T18" fmla="*/ 294 w 310"/>
                  <a:gd name="T19" fmla="*/ 225 h 404"/>
                  <a:gd name="T20" fmla="*/ 305 w 310"/>
                  <a:gd name="T21" fmla="*/ 385 h 404"/>
                  <a:gd name="T22" fmla="*/ 283 w 310"/>
                  <a:gd name="T23" fmla="*/ 404 h 404"/>
                  <a:gd name="T24" fmla="*/ 28 w 310"/>
                  <a:gd name="T25" fmla="*/ 404 h 404"/>
                  <a:gd name="T26" fmla="*/ 6 w 310"/>
                  <a:gd name="T27" fmla="*/ 385 h 404"/>
                  <a:gd name="T28" fmla="*/ 17 w 310"/>
                  <a:gd name="T29" fmla="*/ 225 h 404"/>
                  <a:gd name="T30" fmla="*/ 47 w 310"/>
                  <a:gd name="T31" fmla="*/ 199 h 404"/>
                  <a:gd name="T32" fmla="*/ 97 w 310"/>
                  <a:gd name="T33" fmla="*/ 190 h 404"/>
                  <a:gd name="T34" fmla="*/ 109 w 310"/>
                  <a:gd name="T35" fmla="*/ 195 h 404"/>
                  <a:gd name="T36" fmla="*/ 155 w 310"/>
                  <a:gd name="T37" fmla="*/ 26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404">
                    <a:moveTo>
                      <a:pt x="154" y="1"/>
                    </a:moveTo>
                    <a:cubicBezTo>
                      <a:pt x="115" y="1"/>
                      <a:pt x="84" y="35"/>
                      <a:pt x="85" y="76"/>
                    </a:cubicBezTo>
                    <a:cubicBezTo>
                      <a:pt x="86" y="117"/>
                      <a:pt x="118" y="166"/>
                      <a:pt x="157" y="165"/>
                    </a:cubicBezTo>
                    <a:cubicBezTo>
                      <a:pt x="196" y="164"/>
                      <a:pt x="227" y="114"/>
                      <a:pt x="226" y="73"/>
                    </a:cubicBezTo>
                    <a:cubicBezTo>
                      <a:pt x="225" y="32"/>
                      <a:pt x="193" y="0"/>
                      <a:pt x="154" y="1"/>
                    </a:cubicBezTo>
                    <a:close/>
                    <a:moveTo>
                      <a:pt x="155" y="261"/>
                    </a:moveTo>
                    <a:cubicBezTo>
                      <a:pt x="202" y="195"/>
                      <a:pt x="202" y="195"/>
                      <a:pt x="202" y="195"/>
                    </a:cubicBezTo>
                    <a:cubicBezTo>
                      <a:pt x="205" y="191"/>
                      <a:pt x="209" y="189"/>
                      <a:pt x="214" y="190"/>
                    </a:cubicBezTo>
                    <a:cubicBezTo>
                      <a:pt x="264" y="199"/>
                      <a:pt x="264" y="199"/>
                      <a:pt x="264" y="199"/>
                    </a:cubicBezTo>
                    <a:cubicBezTo>
                      <a:pt x="282" y="202"/>
                      <a:pt x="292" y="216"/>
                      <a:pt x="294" y="225"/>
                    </a:cubicBezTo>
                    <a:cubicBezTo>
                      <a:pt x="305" y="309"/>
                      <a:pt x="310" y="336"/>
                      <a:pt x="305" y="385"/>
                    </a:cubicBezTo>
                    <a:cubicBezTo>
                      <a:pt x="304" y="396"/>
                      <a:pt x="295" y="404"/>
                      <a:pt x="283" y="404"/>
                    </a:cubicBezTo>
                    <a:cubicBezTo>
                      <a:pt x="28" y="404"/>
                      <a:pt x="28" y="404"/>
                      <a:pt x="28" y="404"/>
                    </a:cubicBezTo>
                    <a:cubicBezTo>
                      <a:pt x="16" y="404"/>
                      <a:pt x="7" y="396"/>
                      <a:pt x="6" y="385"/>
                    </a:cubicBezTo>
                    <a:cubicBezTo>
                      <a:pt x="0" y="336"/>
                      <a:pt x="6" y="309"/>
                      <a:pt x="17" y="225"/>
                    </a:cubicBezTo>
                    <a:cubicBezTo>
                      <a:pt x="19" y="216"/>
                      <a:pt x="29" y="202"/>
                      <a:pt x="47" y="199"/>
                    </a:cubicBezTo>
                    <a:cubicBezTo>
                      <a:pt x="97" y="190"/>
                      <a:pt x="97" y="190"/>
                      <a:pt x="97" y="190"/>
                    </a:cubicBezTo>
                    <a:cubicBezTo>
                      <a:pt x="101" y="189"/>
                      <a:pt x="106" y="191"/>
                      <a:pt x="109" y="195"/>
                    </a:cubicBezTo>
                    <a:cubicBezTo>
                      <a:pt x="155" y="261"/>
                      <a:pt x="155" y="261"/>
                      <a:pt x="155" y="261"/>
                    </a:cubicBez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grpSp>
        <p:nvGrpSpPr>
          <p:cNvPr id="71" name="组合 70"/>
          <p:cNvGrpSpPr/>
          <p:nvPr/>
        </p:nvGrpSpPr>
        <p:grpSpPr>
          <a:xfrm>
            <a:off x="1572785" y="2648298"/>
            <a:ext cx="1437327" cy="829945"/>
            <a:chOff x="1572580" y="2648911"/>
            <a:chExt cx="1437140" cy="830138"/>
          </a:xfrm>
        </p:grpSpPr>
        <p:sp>
          <p:nvSpPr>
            <p:cNvPr id="72" name="文本框 56"/>
            <p:cNvSpPr txBox="1"/>
            <p:nvPr/>
          </p:nvSpPr>
          <p:spPr>
            <a:xfrm>
              <a:off x="1727041" y="2648911"/>
              <a:ext cx="1128218" cy="830138"/>
            </a:xfrm>
            <a:prstGeom prst="rect">
              <a:avLst/>
            </a:prstGeom>
            <a:noFill/>
          </p:spPr>
          <p:txBody>
            <a:bodyPr wrap="square" rtlCol="0">
              <a:spAutoFit/>
            </a:bodyPr>
            <a:lstStyle/>
            <a:p>
              <a:pPr algn="ct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主从结构分布式架构</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3" name="文本框 149"/>
            <p:cNvSpPr txBox="1"/>
            <p:nvPr/>
          </p:nvSpPr>
          <p:spPr>
            <a:xfrm>
              <a:off x="1572580" y="2956692"/>
              <a:ext cx="1437140" cy="291533"/>
            </a:xfrm>
            <a:prstGeom prst="rect">
              <a:avLst/>
            </a:prstGeom>
            <a:noFill/>
          </p:spPr>
          <p:txBody>
            <a:bodyPr wrap="square" rtlCol="0">
              <a:spAutoFit/>
            </a:bodyPr>
            <a:lstStyle/>
            <a:p>
              <a:pPr algn="just">
                <a:lnSpc>
                  <a:spcPct val="130000"/>
                </a:lnSpc>
              </a:pP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75" name="文本框 59"/>
          <p:cNvSpPr txBox="1"/>
          <p:nvPr/>
        </p:nvSpPr>
        <p:spPr>
          <a:xfrm>
            <a:off x="4189095" y="2648585"/>
            <a:ext cx="1128395" cy="583565"/>
          </a:xfrm>
          <a:prstGeom prst="rect">
            <a:avLst/>
          </a:prstGeom>
          <a:noFill/>
        </p:spPr>
        <p:txBody>
          <a:bodyPr wrap="square" rtlCol="0">
            <a:spAutoFit/>
          </a:bodyPr>
          <a:lstStyle/>
          <a:p>
            <a:pPr algn="ct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数据持久化</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8" name="文本框 68"/>
          <p:cNvSpPr txBox="1"/>
          <p:nvPr/>
        </p:nvSpPr>
        <p:spPr>
          <a:xfrm>
            <a:off x="6750050" y="2648585"/>
            <a:ext cx="1128395" cy="583565"/>
          </a:xfrm>
          <a:prstGeom prst="rect">
            <a:avLst/>
          </a:prstGeom>
          <a:noFill/>
        </p:spPr>
        <p:txBody>
          <a:bodyPr wrap="square" rtlCol="0">
            <a:spAutoFit/>
          </a:bodyPr>
          <a:lstStyle/>
          <a:p>
            <a:pPr algn="ctr"/>
            <a:r>
              <a:rPr lang="zh-CN" sz="1600" dirty="0">
                <a:solidFill>
                  <a:schemeClr val="accent1">
                    <a:lumMod val="50000"/>
                  </a:schemeClr>
                </a:solidFill>
                <a:latin typeface="微软雅黑" panose="020B0503020204020204" pitchFamily="34" charset="-122"/>
                <a:ea typeface="微软雅黑" panose="020B0503020204020204" pitchFamily="34" charset="-122"/>
              </a:rPr>
              <a:t>数据可视化</a:t>
            </a:r>
            <a:endParaRPr lang="zh-CN" sz="1600" dirty="0">
              <a:solidFill>
                <a:schemeClr val="accent1">
                  <a:lumMod val="50000"/>
                </a:schemeClr>
              </a:solidFill>
              <a:latin typeface="微软雅黑" panose="020B0503020204020204" pitchFamily="34" charset="-122"/>
              <a:ea typeface="宋体" panose="02010600030101010101" pitchFamily="2" charset="-122"/>
            </a:endParaRPr>
          </a:p>
        </p:txBody>
      </p:sp>
      <p:sp>
        <p:nvSpPr>
          <p:cNvPr id="81" name="文本框 65"/>
          <p:cNvSpPr txBox="1"/>
          <p:nvPr/>
        </p:nvSpPr>
        <p:spPr>
          <a:xfrm>
            <a:off x="9212580" y="2648585"/>
            <a:ext cx="1128395" cy="337185"/>
          </a:xfrm>
          <a:prstGeom prst="rect">
            <a:avLst/>
          </a:prstGeom>
          <a:noFill/>
        </p:spPr>
        <p:txBody>
          <a:bodyPr wrap="square" rtlCol="0">
            <a:spAutoFit/>
          </a:bodyPr>
          <a:lstStyle/>
          <a:p>
            <a:pPr algn="ct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负载不均</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3" name="矩形 82"/>
          <p:cNvSpPr/>
          <p:nvPr/>
        </p:nvSpPr>
        <p:spPr>
          <a:xfrm>
            <a:off x="0" y="4891405"/>
            <a:ext cx="12192000" cy="2223135"/>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139700">
              <a:prstClr val="black">
                <a:alpha val="6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84" name="文本框 129"/>
          <p:cNvSpPr txBox="1"/>
          <p:nvPr/>
        </p:nvSpPr>
        <p:spPr>
          <a:xfrm>
            <a:off x="1054783" y="5130202"/>
            <a:ext cx="10131907" cy="1706880"/>
          </a:xfrm>
          <a:prstGeom prst="rect">
            <a:avLst/>
          </a:prstGeom>
          <a:noFill/>
        </p:spPr>
        <p:txBody>
          <a:bodyPr wrap="square" rtlCol="0">
            <a:spAutoFit/>
          </a:bodyPr>
          <a:lstStyle/>
          <a:p>
            <a:pPr algn="just">
              <a:lnSpc>
                <a:spcPct val="15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是基于Scrapy分布式的爬虫系统，服从主从的分布式架构，slave端需要从redis队列中读取主机master端储存的url，然后将其解析，将爬取到的结果进行数据清洗，然后做持久化处理，存储到MongoDB，利用Django对MongoDB的数据进行可视化，直观的显示结果。分布式爬虫对比单机爬虫，极大的提高了爬取的效率，为后面的分析工作提供了足够的数据。虽然分布式爬虫速度很快，但是作为slave爬虫端，每个slave端的工作量不够均匀，也就是负载问题，往后可以从负载方向对系统进行分析设计，充分发挥每台服务器的资源。</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5" name="矩形 84"/>
          <p:cNvSpPr/>
          <p:nvPr/>
        </p:nvSpPr>
        <p:spPr>
          <a:xfrm>
            <a:off x="1735743" y="603270"/>
            <a:ext cx="3110491" cy="52322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思考总结</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12000">
        <p:zoom dir="in"/>
      </p:transition>
    </mc:Choice>
    <mc:Fallback>
      <p:transition spd="slow" advTm="12000">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85"/>
                                        </p:tgtEl>
                                        <p:attrNameLst>
                                          <p:attrName>style.visibility</p:attrName>
                                        </p:attrNameLst>
                                      </p:cBhvr>
                                      <p:to>
                                        <p:strVal val="visible"/>
                                      </p:to>
                                    </p:set>
                                    <p:anim calcmode="lin" valueType="num">
                                      <p:cBhvr>
                                        <p:cTn id="7"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5"/>
                                        </p:tgtEl>
                                        <p:attrNameLst>
                                          <p:attrName>ppt_y</p:attrName>
                                        </p:attrNameLst>
                                      </p:cBhvr>
                                      <p:tavLst>
                                        <p:tav tm="0">
                                          <p:val>
                                            <p:strVal val="#ppt_y"/>
                                          </p:val>
                                        </p:tav>
                                        <p:tav tm="100000">
                                          <p:val>
                                            <p:strVal val="#ppt_y"/>
                                          </p:val>
                                        </p:tav>
                                      </p:tavLst>
                                    </p:anim>
                                    <p:anim calcmode="lin" valueType="num">
                                      <p:cBhvr>
                                        <p:cTn id="9"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5"/>
                                        </p:tgtEl>
                                      </p:cBhvr>
                                    </p:animEffect>
                                  </p:childTnLst>
                                </p:cTn>
                              </p:par>
                            </p:childTnLst>
                          </p:cTn>
                        </p:par>
                        <p:par>
                          <p:cTn id="12" fill="hold">
                            <p:stCondLst>
                              <p:cond delay="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 fill="hold"/>
                                        <p:tgtEl>
                                          <p:spTgt spid="2"/>
                                        </p:tgtEl>
                                        <p:attrNameLst>
                                          <p:attrName>ppt_w</p:attrName>
                                        </p:attrNameLst>
                                      </p:cBhvr>
                                      <p:tavLst>
                                        <p:tav tm="0">
                                          <p:val>
                                            <p:fltVal val="0"/>
                                          </p:val>
                                        </p:tav>
                                        <p:tav tm="100000">
                                          <p:val>
                                            <p:strVal val="#ppt_w"/>
                                          </p:val>
                                        </p:tav>
                                      </p:tavLst>
                                    </p:anim>
                                    <p:anim calcmode="lin" valueType="num">
                                      <p:cBhvr>
                                        <p:cTn id="16" dur="100" fill="hold"/>
                                        <p:tgtEl>
                                          <p:spTgt spid="2"/>
                                        </p:tgtEl>
                                        <p:attrNameLst>
                                          <p:attrName>ppt_h</p:attrName>
                                        </p:attrNameLst>
                                      </p:cBhvr>
                                      <p:tavLst>
                                        <p:tav tm="0">
                                          <p:val>
                                            <p:fltVal val="0"/>
                                          </p:val>
                                        </p:tav>
                                        <p:tav tm="100000">
                                          <p:val>
                                            <p:strVal val="#ppt_h"/>
                                          </p:val>
                                        </p:tav>
                                      </p:tavLst>
                                    </p:anim>
                                    <p:animEffect transition="in" filter="fade">
                                      <p:cBhvr>
                                        <p:cTn id="17" dur="100"/>
                                        <p:tgtEl>
                                          <p:spTgt spid="2"/>
                                        </p:tgtEl>
                                      </p:cBhvr>
                                    </p:animEffect>
                                  </p:childTnLst>
                                </p:cTn>
                              </p:par>
                              <p:par>
                                <p:cTn id="18" presetID="6" presetClass="emph" presetSubtype="0" fill="hold" nodeType="withEffect">
                                  <p:stCondLst>
                                    <p:cond delay="100"/>
                                  </p:stCondLst>
                                  <p:childTnLst>
                                    <p:animScale>
                                      <p:cBhvr>
                                        <p:cTn id="19" dur="100" fill="hold"/>
                                        <p:tgtEl>
                                          <p:spTgt spid="2"/>
                                        </p:tgtEl>
                                      </p:cBhvr>
                                      <p:by x="110000" y="110000"/>
                                    </p:animScale>
                                  </p:childTnLst>
                                </p:cTn>
                              </p:par>
                              <p:par>
                                <p:cTn id="20" presetID="6" presetClass="emph" presetSubtype="0" fill="hold" nodeType="withEffect">
                                  <p:stCondLst>
                                    <p:cond delay="200"/>
                                  </p:stCondLst>
                                  <p:childTnLst>
                                    <p:animScale>
                                      <p:cBhvr>
                                        <p:cTn id="21" dur="200" fill="hold"/>
                                        <p:tgtEl>
                                          <p:spTgt spid="2"/>
                                        </p:tgtEl>
                                      </p:cBhvr>
                                      <p:by x="90000" y="90000"/>
                                    </p:animScale>
                                  </p:childTnLst>
                                </p:cTn>
                              </p:par>
                              <p:par>
                                <p:cTn id="22" presetID="6" presetClass="emph" presetSubtype="0" fill="hold" nodeType="withEffect">
                                  <p:stCondLst>
                                    <p:cond delay="400"/>
                                  </p:stCondLst>
                                  <p:childTnLst>
                                    <p:animScale>
                                      <p:cBhvr>
                                        <p:cTn id="23" dur="100" fill="hold"/>
                                        <p:tgtEl>
                                          <p:spTgt spid="2"/>
                                        </p:tgtEl>
                                      </p:cBhvr>
                                      <p:by x="105000" y="105000"/>
                                    </p:animScale>
                                  </p:childTnLst>
                                </p:cTn>
                              </p:par>
                              <p:par>
                                <p:cTn id="24" presetID="6" presetClass="emph" presetSubtype="0" fill="hold" nodeType="withEffect">
                                  <p:stCondLst>
                                    <p:cond delay="500"/>
                                  </p:stCondLst>
                                  <p:childTnLst>
                                    <p:animScale>
                                      <p:cBhvr>
                                        <p:cTn id="25" dur="200" fill="hold"/>
                                        <p:tgtEl>
                                          <p:spTgt spid="2"/>
                                        </p:tgtEl>
                                      </p:cBhvr>
                                      <p:by x="95000" y="95000"/>
                                    </p:animScale>
                                  </p:childTnLst>
                                </p:cTn>
                              </p:par>
                            </p:childTnLst>
                          </p:cTn>
                        </p:par>
                        <p:par>
                          <p:cTn id="26" fill="hold">
                            <p:stCondLst>
                              <p:cond delay="500"/>
                            </p:stCondLst>
                            <p:childTnLst>
                              <p:par>
                                <p:cTn id="27" presetID="53" presetClass="entr" presetSubtype="16"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100" fill="hold"/>
                                        <p:tgtEl>
                                          <p:spTgt spid="27"/>
                                        </p:tgtEl>
                                        <p:attrNameLst>
                                          <p:attrName>ppt_w</p:attrName>
                                        </p:attrNameLst>
                                      </p:cBhvr>
                                      <p:tavLst>
                                        <p:tav tm="0">
                                          <p:val>
                                            <p:fltVal val="0"/>
                                          </p:val>
                                        </p:tav>
                                        <p:tav tm="100000">
                                          <p:val>
                                            <p:strVal val="#ppt_w"/>
                                          </p:val>
                                        </p:tav>
                                      </p:tavLst>
                                    </p:anim>
                                    <p:anim calcmode="lin" valueType="num">
                                      <p:cBhvr>
                                        <p:cTn id="30" dur="100" fill="hold"/>
                                        <p:tgtEl>
                                          <p:spTgt spid="27"/>
                                        </p:tgtEl>
                                        <p:attrNameLst>
                                          <p:attrName>ppt_h</p:attrName>
                                        </p:attrNameLst>
                                      </p:cBhvr>
                                      <p:tavLst>
                                        <p:tav tm="0">
                                          <p:val>
                                            <p:fltVal val="0"/>
                                          </p:val>
                                        </p:tav>
                                        <p:tav tm="100000">
                                          <p:val>
                                            <p:strVal val="#ppt_h"/>
                                          </p:val>
                                        </p:tav>
                                      </p:tavLst>
                                    </p:anim>
                                    <p:animEffect transition="in" filter="fade">
                                      <p:cBhvr>
                                        <p:cTn id="31" dur="100"/>
                                        <p:tgtEl>
                                          <p:spTgt spid="27"/>
                                        </p:tgtEl>
                                      </p:cBhvr>
                                    </p:animEffect>
                                  </p:childTnLst>
                                </p:cTn>
                              </p:par>
                              <p:par>
                                <p:cTn id="32" presetID="6" presetClass="emph" presetSubtype="0" fill="hold" nodeType="withEffect">
                                  <p:stCondLst>
                                    <p:cond delay="100"/>
                                  </p:stCondLst>
                                  <p:childTnLst>
                                    <p:animScale>
                                      <p:cBhvr>
                                        <p:cTn id="33" dur="100" fill="hold"/>
                                        <p:tgtEl>
                                          <p:spTgt spid="27"/>
                                        </p:tgtEl>
                                      </p:cBhvr>
                                      <p:by x="110000" y="110000"/>
                                    </p:animScale>
                                  </p:childTnLst>
                                </p:cTn>
                              </p:par>
                              <p:par>
                                <p:cTn id="34" presetID="6" presetClass="emph" presetSubtype="0" fill="hold" nodeType="withEffect">
                                  <p:stCondLst>
                                    <p:cond delay="200"/>
                                  </p:stCondLst>
                                  <p:childTnLst>
                                    <p:animScale>
                                      <p:cBhvr>
                                        <p:cTn id="35" dur="200" fill="hold"/>
                                        <p:tgtEl>
                                          <p:spTgt spid="27"/>
                                        </p:tgtEl>
                                      </p:cBhvr>
                                      <p:by x="90000" y="90000"/>
                                    </p:animScale>
                                  </p:childTnLst>
                                </p:cTn>
                              </p:par>
                              <p:par>
                                <p:cTn id="36" presetID="6" presetClass="emph" presetSubtype="0" fill="hold" nodeType="withEffect">
                                  <p:stCondLst>
                                    <p:cond delay="400"/>
                                  </p:stCondLst>
                                  <p:childTnLst>
                                    <p:animScale>
                                      <p:cBhvr>
                                        <p:cTn id="37" dur="100" fill="hold"/>
                                        <p:tgtEl>
                                          <p:spTgt spid="27"/>
                                        </p:tgtEl>
                                      </p:cBhvr>
                                      <p:by x="105000" y="105000"/>
                                    </p:animScale>
                                  </p:childTnLst>
                                </p:cTn>
                              </p:par>
                              <p:par>
                                <p:cTn id="38" presetID="6" presetClass="emph" presetSubtype="0" fill="hold" nodeType="withEffect">
                                  <p:stCondLst>
                                    <p:cond delay="500"/>
                                  </p:stCondLst>
                                  <p:childTnLst>
                                    <p:animScale>
                                      <p:cBhvr>
                                        <p:cTn id="39" dur="200" fill="hold"/>
                                        <p:tgtEl>
                                          <p:spTgt spid="27"/>
                                        </p:tgtEl>
                                      </p:cBhvr>
                                      <p:by x="95000" y="95000"/>
                                    </p:animScale>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00" fill="hold"/>
                                        <p:tgtEl>
                                          <p:spTgt spid="15"/>
                                        </p:tgtEl>
                                        <p:attrNameLst>
                                          <p:attrName>ppt_w</p:attrName>
                                        </p:attrNameLst>
                                      </p:cBhvr>
                                      <p:tavLst>
                                        <p:tav tm="0">
                                          <p:val>
                                            <p:fltVal val="0"/>
                                          </p:val>
                                        </p:tav>
                                        <p:tav tm="100000">
                                          <p:val>
                                            <p:strVal val="#ppt_w"/>
                                          </p:val>
                                        </p:tav>
                                      </p:tavLst>
                                    </p:anim>
                                    <p:anim calcmode="lin" valueType="num">
                                      <p:cBhvr>
                                        <p:cTn id="44" dur="100" fill="hold"/>
                                        <p:tgtEl>
                                          <p:spTgt spid="15"/>
                                        </p:tgtEl>
                                        <p:attrNameLst>
                                          <p:attrName>ppt_h</p:attrName>
                                        </p:attrNameLst>
                                      </p:cBhvr>
                                      <p:tavLst>
                                        <p:tav tm="0">
                                          <p:val>
                                            <p:fltVal val="0"/>
                                          </p:val>
                                        </p:tav>
                                        <p:tav tm="100000">
                                          <p:val>
                                            <p:strVal val="#ppt_h"/>
                                          </p:val>
                                        </p:tav>
                                      </p:tavLst>
                                    </p:anim>
                                    <p:animEffect transition="in" filter="fade">
                                      <p:cBhvr>
                                        <p:cTn id="45" dur="100"/>
                                        <p:tgtEl>
                                          <p:spTgt spid="15"/>
                                        </p:tgtEl>
                                      </p:cBhvr>
                                    </p:animEffect>
                                  </p:childTnLst>
                                </p:cTn>
                              </p:par>
                              <p:par>
                                <p:cTn id="46" presetID="6" presetClass="emph" presetSubtype="0" fill="hold" nodeType="withEffect">
                                  <p:stCondLst>
                                    <p:cond delay="100"/>
                                  </p:stCondLst>
                                  <p:childTnLst>
                                    <p:animScale>
                                      <p:cBhvr>
                                        <p:cTn id="47" dur="100" fill="hold"/>
                                        <p:tgtEl>
                                          <p:spTgt spid="15"/>
                                        </p:tgtEl>
                                      </p:cBhvr>
                                      <p:by x="110000" y="110000"/>
                                    </p:animScale>
                                  </p:childTnLst>
                                </p:cTn>
                              </p:par>
                              <p:par>
                                <p:cTn id="48" presetID="6" presetClass="emph" presetSubtype="0" fill="hold" nodeType="withEffect">
                                  <p:stCondLst>
                                    <p:cond delay="200"/>
                                  </p:stCondLst>
                                  <p:childTnLst>
                                    <p:animScale>
                                      <p:cBhvr>
                                        <p:cTn id="49" dur="200" fill="hold"/>
                                        <p:tgtEl>
                                          <p:spTgt spid="15"/>
                                        </p:tgtEl>
                                      </p:cBhvr>
                                      <p:by x="90000" y="90000"/>
                                    </p:animScale>
                                  </p:childTnLst>
                                </p:cTn>
                              </p:par>
                              <p:par>
                                <p:cTn id="50" presetID="6" presetClass="emph" presetSubtype="0" fill="hold" nodeType="withEffect">
                                  <p:stCondLst>
                                    <p:cond delay="400"/>
                                  </p:stCondLst>
                                  <p:childTnLst>
                                    <p:animScale>
                                      <p:cBhvr>
                                        <p:cTn id="51" dur="100" fill="hold"/>
                                        <p:tgtEl>
                                          <p:spTgt spid="15"/>
                                        </p:tgtEl>
                                      </p:cBhvr>
                                      <p:by x="105000" y="105000"/>
                                    </p:animScale>
                                  </p:childTnLst>
                                </p:cTn>
                              </p:par>
                              <p:par>
                                <p:cTn id="52" presetID="6" presetClass="emph" presetSubtype="0" fill="hold" nodeType="withEffect">
                                  <p:stCondLst>
                                    <p:cond delay="500"/>
                                  </p:stCondLst>
                                  <p:childTnLst>
                                    <p:animScale>
                                      <p:cBhvr>
                                        <p:cTn id="53" dur="200" fill="hold"/>
                                        <p:tgtEl>
                                          <p:spTgt spid="15"/>
                                        </p:tgtEl>
                                      </p:cBhvr>
                                      <p:by x="95000" y="95000"/>
                                    </p:animScale>
                                  </p:childTnLst>
                                </p:cTn>
                              </p:par>
                            </p:childTnLst>
                          </p:cTn>
                        </p:par>
                        <p:par>
                          <p:cTn id="54" fill="hold">
                            <p:stCondLst>
                              <p:cond delay="1500"/>
                            </p:stCondLst>
                            <p:childTnLst>
                              <p:par>
                                <p:cTn id="55" presetID="53" presetClass="entr" presetSubtype="16"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100" fill="hold"/>
                                        <p:tgtEl>
                                          <p:spTgt spid="9"/>
                                        </p:tgtEl>
                                        <p:attrNameLst>
                                          <p:attrName>ppt_w</p:attrName>
                                        </p:attrNameLst>
                                      </p:cBhvr>
                                      <p:tavLst>
                                        <p:tav tm="0">
                                          <p:val>
                                            <p:fltVal val="0"/>
                                          </p:val>
                                        </p:tav>
                                        <p:tav tm="100000">
                                          <p:val>
                                            <p:strVal val="#ppt_w"/>
                                          </p:val>
                                        </p:tav>
                                      </p:tavLst>
                                    </p:anim>
                                    <p:anim calcmode="lin" valueType="num">
                                      <p:cBhvr>
                                        <p:cTn id="58" dur="100" fill="hold"/>
                                        <p:tgtEl>
                                          <p:spTgt spid="9"/>
                                        </p:tgtEl>
                                        <p:attrNameLst>
                                          <p:attrName>ppt_h</p:attrName>
                                        </p:attrNameLst>
                                      </p:cBhvr>
                                      <p:tavLst>
                                        <p:tav tm="0">
                                          <p:val>
                                            <p:fltVal val="0"/>
                                          </p:val>
                                        </p:tav>
                                        <p:tav tm="100000">
                                          <p:val>
                                            <p:strVal val="#ppt_h"/>
                                          </p:val>
                                        </p:tav>
                                      </p:tavLst>
                                    </p:anim>
                                    <p:animEffect transition="in" filter="fade">
                                      <p:cBhvr>
                                        <p:cTn id="59" dur="100"/>
                                        <p:tgtEl>
                                          <p:spTgt spid="9"/>
                                        </p:tgtEl>
                                      </p:cBhvr>
                                    </p:animEffect>
                                  </p:childTnLst>
                                </p:cTn>
                              </p:par>
                              <p:par>
                                <p:cTn id="60" presetID="6" presetClass="emph" presetSubtype="0" fill="hold" nodeType="withEffect">
                                  <p:stCondLst>
                                    <p:cond delay="100"/>
                                  </p:stCondLst>
                                  <p:childTnLst>
                                    <p:animScale>
                                      <p:cBhvr>
                                        <p:cTn id="61" dur="100" fill="hold"/>
                                        <p:tgtEl>
                                          <p:spTgt spid="9"/>
                                        </p:tgtEl>
                                      </p:cBhvr>
                                      <p:by x="110000" y="110000"/>
                                    </p:animScale>
                                  </p:childTnLst>
                                </p:cTn>
                              </p:par>
                              <p:par>
                                <p:cTn id="62" presetID="6" presetClass="emph" presetSubtype="0" fill="hold" nodeType="withEffect">
                                  <p:stCondLst>
                                    <p:cond delay="200"/>
                                  </p:stCondLst>
                                  <p:childTnLst>
                                    <p:animScale>
                                      <p:cBhvr>
                                        <p:cTn id="63" dur="200" fill="hold"/>
                                        <p:tgtEl>
                                          <p:spTgt spid="9"/>
                                        </p:tgtEl>
                                      </p:cBhvr>
                                      <p:by x="90000" y="90000"/>
                                    </p:animScale>
                                  </p:childTnLst>
                                </p:cTn>
                              </p:par>
                              <p:par>
                                <p:cTn id="64" presetID="6" presetClass="emph" presetSubtype="0" fill="hold" nodeType="withEffect">
                                  <p:stCondLst>
                                    <p:cond delay="400"/>
                                  </p:stCondLst>
                                  <p:childTnLst>
                                    <p:animScale>
                                      <p:cBhvr>
                                        <p:cTn id="65" dur="100" fill="hold"/>
                                        <p:tgtEl>
                                          <p:spTgt spid="9"/>
                                        </p:tgtEl>
                                      </p:cBhvr>
                                      <p:by x="105000" y="105000"/>
                                    </p:animScale>
                                  </p:childTnLst>
                                </p:cTn>
                              </p:par>
                              <p:par>
                                <p:cTn id="66" presetID="6" presetClass="emph" presetSubtype="0" fill="hold" nodeType="withEffect">
                                  <p:stCondLst>
                                    <p:cond delay="500"/>
                                  </p:stCondLst>
                                  <p:childTnLst>
                                    <p:animScale>
                                      <p:cBhvr>
                                        <p:cTn id="67" dur="200" fill="hold"/>
                                        <p:tgtEl>
                                          <p:spTgt spid="9"/>
                                        </p:tgtEl>
                                      </p:cBhvr>
                                      <p:by x="95000" y="95000"/>
                                    </p:animScale>
                                  </p:childTnLst>
                                </p:cTn>
                              </p:par>
                            </p:childTnLst>
                          </p:cTn>
                        </p:par>
                        <p:par>
                          <p:cTn id="68" fill="hold">
                            <p:stCondLst>
                              <p:cond delay="2000"/>
                            </p:stCondLst>
                            <p:childTnLst>
                              <p:par>
                                <p:cTn id="69" presetID="23" presetClass="entr" presetSubtype="32"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strVal val="4*#ppt_w"/>
                                          </p:val>
                                        </p:tav>
                                        <p:tav tm="100000">
                                          <p:val>
                                            <p:strVal val="#ppt_w"/>
                                          </p:val>
                                        </p:tav>
                                      </p:tavLst>
                                    </p:anim>
                                    <p:anim calcmode="lin" valueType="num">
                                      <p:cBhvr>
                                        <p:cTn id="72" dur="500" fill="hold"/>
                                        <p:tgtEl>
                                          <p:spTgt spid="32"/>
                                        </p:tgtEl>
                                        <p:attrNameLst>
                                          <p:attrName>ppt_h</p:attrName>
                                        </p:attrNameLst>
                                      </p:cBhvr>
                                      <p:tavLst>
                                        <p:tav tm="0">
                                          <p:val>
                                            <p:strVal val="4*#ppt_h"/>
                                          </p:val>
                                        </p:tav>
                                        <p:tav tm="100000">
                                          <p:val>
                                            <p:strVal val="#ppt_h"/>
                                          </p:val>
                                        </p:tav>
                                      </p:tavLst>
                                    </p:anim>
                                  </p:childTnLst>
                                </p:cTn>
                              </p:par>
                            </p:childTnLst>
                          </p:cTn>
                        </p:par>
                        <p:par>
                          <p:cTn id="73" fill="hold">
                            <p:stCondLst>
                              <p:cond delay="2500"/>
                            </p:stCondLst>
                            <p:childTnLst>
                              <p:par>
                                <p:cTn id="74" presetID="23" presetClass="entr" presetSubtype="32" fill="hold" nodeType="afterEffect">
                                  <p:stCondLst>
                                    <p:cond delay="0"/>
                                  </p:st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strVal val="4*#ppt_w"/>
                                          </p:val>
                                        </p:tav>
                                        <p:tav tm="100000">
                                          <p:val>
                                            <p:strVal val="#ppt_w"/>
                                          </p:val>
                                        </p:tav>
                                      </p:tavLst>
                                    </p:anim>
                                    <p:anim calcmode="lin" valueType="num">
                                      <p:cBhvr>
                                        <p:cTn id="77" dur="500" fill="hold"/>
                                        <p:tgtEl>
                                          <p:spTgt spid="40"/>
                                        </p:tgtEl>
                                        <p:attrNameLst>
                                          <p:attrName>ppt_h</p:attrName>
                                        </p:attrNameLst>
                                      </p:cBhvr>
                                      <p:tavLst>
                                        <p:tav tm="0">
                                          <p:val>
                                            <p:strVal val="4*#ppt_h"/>
                                          </p:val>
                                        </p:tav>
                                        <p:tav tm="100000">
                                          <p:val>
                                            <p:strVal val="#ppt_h"/>
                                          </p:val>
                                        </p:tav>
                                      </p:tavLst>
                                    </p:anim>
                                  </p:childTnLst>
                                </p:cTn>
                              </p:par>
                            </p:childTnLst>
                          </p:cTn>
                        </p:par>
                        <p:par>
                          <p:cTn id="78" fill="hold">
                            <p:stCondLst>
                              <p:cond delay="3000"/>
                            </p:stCondLst>
                            <p:childTnLst>
                              <p:par>
                                <p:cTn id="79" presetID="23" presetClass="entr" presetSubtype="32"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ppt_w</p:attrName>
                                        </p:attrNameLst>
                                      </p:cBhvr>
                                      <p:tavLst>
                                        <p:tav tm="0">
                                          <p:val>
                                            <p:strVal val="4*#ppt_w"/>
                                          </p:val>
                                        </p:tav>
                                        <p:tav tm="100000">
                                          <p:val>
                                            <p:strVal val="#ppt_w"/>
                                          </p:val>
                                        </p:tav>
                                      </p:tavLst>
                                    </p:anim>
                                    <p:anim calcmode="lin" valueType="num">
                                      <p:cBhvr>
                                        <p:cTn id="82" dur="500" fill="hold"/>
                                        <p:tgtEl>
                                          <p:spTgt spid="36"/>
                                        </p:tgtEl>
                                        <p:attrNameLst>
                                          <p:attrName>ppt_h</p:attrName>
                                        </p:attrNameLst>
                                      </p:cBhvr>
                                      <p:tavLst>
                                        <p:tav tm="0">
                                          <p:val>
                                            <p:strVal val="4*#ppt_h"/>
                                          </p:val>
                                        </p:tav>
                                        <p:tav tm="100000">
                                          <p:val>
                                            <p:strVal val="#ppt_h"/>
                                          </p:val>
                                        </p:tav>
                                      </p:tavLst>
                                    </p:anim>
                                  </p:childTnLst>
                                </p:cTn>
                              </p:par>
                            </p:childTnLst>
                          </p:cTn>
                        </p:par>
                        <p:par>
                          <p:cTn id="83" fill="hold">
                            <p:stCondLst>
                              <p:cond delay="3500"/>
                            </p:stCondLst>
                            <p:childTnLst>
                              <p:par>
                                <p:cTn id="84" presetID="23" presetClass="entr" presetSubtype="32" fill="hold" nodeType="afterEffect">
                                  <p:stCondLst>
                                    <p:cond delay="0"/>
                                  </p:stCondLst>
                                  <p:childTnLst>
                                    <p:set>
                                      <p:cBhvr>
                                        <p:cTn id="85" dur="1" fill="hold">
                                          <p:stCondLst>
                                            <p:cond delay="0"/>
                                          </p:stCondLst>
                                        </p:cTn>
                                        <p:tgtEl>
                                          <p:spTgt spid="44"/>
                                        </p:tgtEl>
                                        <p:attrNameLst>
                                          <p:attrName>style.visibility</p:attrName>
                                        </p:attrNameLst>
                                      </p:cBhvr>
                                      <p:to>
                                        <p:strVal val="visible"/>
                                      </p:to>
                                    </p:set>
                                    <p:anim calcmode="lin" valueType="num">
                                      <p:cBhvr>
                                        <p:cTn id="86" dur="500" fill="hold"/>
                                        <p:tgtEl>
                                          <p:spTgt spid="44"/>
                                        </p:tgtEl>
                                        <p:attrNameLst>
                                          <p:attrName>ppt_w</p:attrName>
                                        </p:attrNameLst>
                                      </p:cBhvr>
                                      <p:tavLst>
                                        <p:tav tm="0">
                                          <p:val>
                                            <p:strVal val="4*#ppt_w"/>
                                          </p:val>
                                        </p:tav>
                                        <p:tav tm="100000">
                                          <p:val>
                                            <p:strVal val="#ppt_w"/>
                                          </p:val>
                                        </p:tav>
                                      </p:tavLst>
                                    </p:anim>
                                    <p:anim calcmode="lin" valueType="num">
                                      <p:cBhvr>
                                        <p:cTn id="87" dur="500" fill="hold"/>
                                        <p:tgtEl>
                                          <p:spTgt spid="44"/>
                                        </p:tgtEl>
                                        <p:attrNameLst>
                                          <p:attrName>ppt_h</p:attrName>
                                        </p:attrNameLst>
                                      </p:cBhvr>
                                      <p:tavLst>
                                        <p:tav tm="0">
                                          <p:val>
                                            <p:strVal val="4*#ppt_h"/>
                                          </p:val>
                                        </p:tav>
                                        <p:tav tm="100000">
                                          <p:val>
                                            <p:strVal val="#ppt_h"/>
                                          </p:val>
                                        </p:tav>
                                      </p:tavLst>
                                    </p:anim>
                                  </p:childTnLst>
                                </p:cTn>
                              </p:par>
                            </p:childTnLst>
                          </p:cTn>
                        </p:par>
                        <p:par>
                          <p:cTn id="88" fill="hold">
                            <p:stCondLst>
                              <p:cond delay="4000"/>
                            </p:stCondLst>
                            <p:childTnLst>
                              <p:par>
                                <p:cTn id="89" presetID="37" presetClass="entr" presetSubtype="0" fill="hold" nodeType="after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1000"/>
                                        <p:tgtEl>
                                          <p:spTgt spid="64"/>
                                        </p:tgtEl>
                                      </p:cBhvr>
                                    </p:animEffect>
                                    <p:anim calcmode="lin" valueType="num">
                                      <p:cBhvr>
                                        <p:cTn id="92" dur="1000" fill="hold"/>
                                        <p:tgtEl>
                                          <p:spTgt spid="64"/>
                                        </p:tgtEl>
                                        <p:attrNameLst>
                                          <p:attrName>ppt_x</p:attrName>
                                        </p:attrNameLst>
                                      </p:cBhvr>
                                      <p:tavLst>
                                        <p:tav tm="0">
                                          <p:val>
                                            <p:strVal val="#ppt_x"/>
                                          </p:val>
                                        </p:tav>
                                        <p:tav tm="100000">
                                          <p:val>
                                            <p:strVal val="#ppt_x"/>
                                          </p:val>
                                        </p:tav>
                                      </p:tavLst>
                                    </p:anim>
                                    <p:anim calcmode="lin" valueType="num">
                                      <p:cBhvr>
                                        <p:cTn id="93" dur="900" decel="100000" fill="hold"/>
                                        <p:tgtEl>
                                          <p:spTgt spid="64"/>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25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1000"/>
                                        <p:tgtEl>
                                          <p:spTgt spid="59"/>
                                        </p:tgtEl>
                                      </p:cBhvr>
                                    </p:animEffect>
                                    <p:anim calcmode="lin" valueType="num">
                                      <p:cBhvr>
                                        <p:cTn id="98" dur="1000" fill="hold"/>
                                        <p:tgtEl>
                                          <p:spTgt spid="59"/>
                                        </p:tgtEl>
                                        <p:attrNameLst>
                                          <p:attrName>ppt_x</p:attrName>
                                        </p:attrNameLst>
                                      </p:cBhvr>
                                      <p:tavLst>
                                        <p:tav tm="0">
                                          <p:val>
                                            <p:strVal val="#ppt_x"/>
                                          </p:val>
                                        </p:tav>
                                        <p:tav tm="100000">
                                          <p:val>
                                            <p:strVal val="#ppt_x"/>
                                          </p:val>
                                        </p:tav>
                                      </p:tavLst>
                                    </p:anim>
                                    <p:anim calcmode="lin" valueType="num">
                                      <p:cBhvr>
                                        <p:cTn id="99" dur="900" decel="100000" fill="hold"/>
                                        <p:tgtEl>
                                          <p:spTgt spid="59"/>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101" presetID="37" presetClass="entr" presetSubtype="0" fill="hold" nodeType="withEffect">
                                  <p:stCondLst>
                                    <p:cond delay="50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1000"/>
                                        <p:tgtEl>
                                          <p:spTgt spid="48"/>
                                        </p:tgtEl>
                                      </p:cBhvr>
                                    </p:animEffect>
                                    <p:anim calcmode="lin" valueType="num">
                                      <p:cBhvr>
                                        <p:cTn id="104" dur="1000" fill="hold"/>
                                        <p:tgtEl>
                                          <p:spTgt spid="48"/>
                                        </p:tgtEl>
                                        <p:attrNameLst>
                                          <p:attrName>ppt_x</p:attrName>
                                        </p:attrNameLst>
                                      </p:cBhvr>
                                      <p:tavLst>
                                        <p:tav tm="0">
                                          <p:val>
                                            <p:strVal val="#ppt_x"/>
                                          </p:val>
                                        </p:tav>
                                        <p:tav tm="100000">
                                          <p:val>
                                            <p:strVal val="#ppt_x"/>
                                          </p:val>
                                        </p:tav>
                                      </p:tavLst>
                                    </p:anim>
                                    <p:anim calcmode="lin" valueType="num">
                                      <p:cBhvr>
                                        <p:cTn id="105" dur="900" decel="100000" fill="hold"/>
                                        <p:tgtEl>
                                          <p:spTgt spid="48"/>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107" presetID="37" presetClass="entr" presetSubtype="0" fill="hold" nodeType="withEffect">
                                  <p:stCondLst>
                                    <p:cond delay="75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1000"/>
                                        <p:tgtEl>
                                          <p:spTgt spid="54"/>
                                        </p:tgtEl>
                                      </p:cBhvr>
                                    </p:animEffect>
                                    <p:anim calcmode="lin" valueType="num">
                                      <p:cBhvr>
                                        <p:cTn id="110" dur="1000" fill="hold"/>
                                        <p:tgtEl>
                                          <p:spTgt spid="54"/>
                                        </p:tgtEl>
                                        <p:attrNameLst>
                                          <p:attrName>ppt_x</p:attrName>
                                        </p:attrNameLst>
                                      </p:cBhvr>
                                      <p:tavLst>
                                        <p:tav tm="0">
                                          <p:val>
                                            <p:strVal val="#ppt_x"/>
                                          </p:val>
                                        </p:tav>
                                        <p:tav tm="100000">
                                          <p:val>
                                            <p:strVal val="#ppt_x"/>
                                          </p:val>
                                        </p:tav>
                                      </p:tavLst>
                                    </p:anim>
                                    <p:anim calcmode="lin" valueType="num">
                                      <p:cBhvr>
                                        <p:cTn id="111" dur="900" decel="100000" fill="hold"/>
                                        <p:tgtEl>
                                          <p:spTgt spid="54"/>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childTnLst>
                          </p:cTn>
                        </p:par>
                        <p:par>
                          <p:cTn id="113" fill="hold">
                            <p:stCondLst>
                              <p:cond delay="5000"/>
                            </p:stCondLst>
                            <p:childTnLst>
                              <p:par>
                                <p:cTn id="114" presetID="16" presetClass="entr" presetSubtype="37" fill="hold" nodeType="afterEffect">
                                  <p:stCondLst>
                                    <p:cond delay="0"/>
                                  </p:stCondLst>
                                  <p:childTnLst>
                                    <p:set>
                                      <p:cBhvr>
                                        <p:cTn id="115" dur="1" fill="hold">
                                          <p:stCondLst>
                                            <p:cond delay="0"/>
                                          </p:stCondLst>
                                        </p:cTn>
                                        <p:tgtEl>
                                          <p:spTgt spid="71"/>
                                        </p:tgtEl>
                                        <p:attrNameLst>
                                          <p:attrName>style.visibility</p:attrName>
                                        </p:attrNameLst>
                                      </p:cBhvr>
                                      <p:to>
                                        <p:strVal val="visible"/>
                                      </p:to>
                                    </p:set>
                                    <p:animEffect transition="in" filter="barn(outVertical)">
                                      <p:cBhvr>
                                        <p:cTn id="116" dur="500"/>
                                        <p:tgtEl>
                                          <p:spTgt spid="71"/>
                                        </p:tgtEl>
                                      </p:cBhvr>
                                    </p:animEffect>
                                  </p:childTnLst>
                                </p:cTn>
                              </p:par>
                            </p:childTnLst>
                          </p:cTn>
                        </p:par>
                        <p:par>
                          <p:cTn id="117" fill="hold">
                            <p:stCondLst>
                              <p:cond delay="5500"/>
                            </p:stCondLst>
                            <p:childTnLst>
                              <p:par>
                                <p:cTn id="118" presetID="10" presetClass="entr" presetSubtype="0" fill="hold" grpId="0" nodeType="afterEffect">
                                  <p:stCondLst>
                                    <p:cond delay="0"/>
                                  </p:stCondLst>
                                  <p:childTnLst>
                                    <p:set>
                                      <p:cBhvr>
                                        <p:cTn id="119" dur="1" fill="hold">
                                          <p:stCondLst>
                                            <p:cond delay="0"/>
                                          </p:stCondLst>
                                        </p:cTn>
                                        <p:tgtEl>
                                          <p:spTgt spid="83"/>
                                        </p:tgtEl>
                                        <p:attrNameLst>
                                          <p:attrName>style.visibility</p:attrName>
                                        </p:attrNameLst>
                                      </p:cBhvr>
                                      <p:to>
                                        <p:strVal val="visible"/>
                                      </p:to>
                                    </p:set>
                                    <p:animEffect transition="in" filter="fade">
                                      <p:cBhvr>
                                        <p:cTn id="120" dur="500"/>
                                        <p:tgtEl>
                                          <p:spTgt spid="83"/>
                                        </p:tgtEl>
                                      </p:cBhvr>
                                    </p:animEffect>
                                  </p:childTnLst>
                                </p:cTn>
                              </p:par>
                              <p:par>
                                <p:cTn id="121" presetID="41" presetClass="entr" presetSubtype="0" fill="hold" grpId="0" nodeType="withEffect">
                                  <p:stCondLst>
                                    <p:cond delay="0"/>
                                  </p:stCondLst>
                                  <p:iterate type="lt">
                                    <p:tmPct val="10000"/>
                                  </p:iterate>
                                  <p:childTnLst>
                                    <p:set>
                                      <p:cBhvr>
                                        <p:cTn id="122" dur="1" fill="hold">
                                          <p:stCondLst>
                                            <p:cond delay="0"/>
                                          </p:stCondLst>
                                        </p:cTn>
                                        <p:tgtEl>
                                          <p:spTgt spid="84"/>
                                        </p:tgtEl>
                                        <p:attrNameLst>
                                          <p:attrName>style.visibility</p:attrName>
                                        </p:attrNameLst>
                                      </p:cBhvr>
                                      <p:to>
                                        <p:strVal val="visible"/>
                                      </p:to>
                                    </p:set>
                                    <p:anim calcmode="lin" valueType="num">
                                      <p:cBhvr>
                                        <p:cTn id="123" dur="25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124" dur="250" fill="hold"/>
                                        <p:tgtEl>
                                          <p:spTgt spid="84"/>
                                        </p:tgtEl>
                                        <p:attrNameLst>
                                          <p:attrName>ppt_y</p:attrName>
                                        </p:attrNameLst>
                                      </p:cBhvr>
                                      <p:tavLst>
                                        <p:tav tm="0">
                                          <p:val>
                                            <p:strVal val="#ppt_y"/>
                                          </p:val>
                                        </p:tav>
                                        <p:tav tm="100000">
                                          <p:val>
                                            <p:strVal val="#ppt_y"/>
                                          </p:val>
                                        </p:tav>
                                      </p:tavLst>
                                    </p:anim>
                                    <p:anim calcmode="lin" valueType="num">
                                      <p:cBhvr>
                                        <p:cTn id="125" dur="25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126" dur="25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127" dur="250" tmFilter="0,0; .5, 1; 1, 1"/>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P spid="84" grpId="0"/>
      <p:bldP spid="8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48386" y="3306571"/>
            <a:ext cx="8400026" cy="923330"/>
          </a:xfrm>
          <a:prstGeom prst="rect">
            <a:avLst/>
          </a:prstGeom>
          <a:noFill/>
          <a:ln>
            <a:noFill/>
          </a:ln>
        </p:spPr>
        <p:txBody>
          <a:bodyPr wrap="squar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感谢各位老师的指导</a:t>
            </a:r>
            <a:endParaRPr lang="zh-CN" altLang="en-US" sz="54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239495" y="1007533"/>
            <a:ext cx="2017809" cy="2072939"/>
            <a:chOff x="5141769" y="1609518"/>
            <a:chExt cx="1504948" cy="1504948"/>
          </a:xfrm>
        </p:grpSpPr>
        <p:sp>
          <p:nvSpPr>
            <p:cNvPr id="11" name="椭圆 10"/>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nvGrpSpPr>
            <p:cNvPr id="17" name="组合 16"/>
            <p:cNvGrpSpPr/>
            <p:nvPr/>
          </p:nvGrpSpPr>
          <p:grpSpPr>
            <a:xfrm>
              <a:off x="5305916" y="1773665"/>
              <a:ext cx="1176654" cy="1176654"/>
              <a:chOff x="2416942" y="1609518"/>
              <a:chExt cx="1176654" cy="1176654"/>
            </a:xfrm>
          </p:grpSpPr>
          <p:sp>
            <p:nvSpPr>
              <p:cNvPr id="13" name="椭圆 12"/>
              <p:cNvSpPr/>
              <p:nvPr/>
            </p:nvSpPr>
            <p:spPr>
              <a:xfrm>
                <a:off x="2416942" y="1609518"/>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5" name="Freeform 5"/>
              <p:cNvSpPr>
                <a:spLocks noEditPoints="1"/>
              </p:cNvSpPr>
              <p:nvPr/>
            </p:nvSpPr>
            <p:spPr bwMode="auto">
              <a:xfrm>
                <a:off x="2563533" y="1922606"/>
                <a:ext cx="863145" cy="663883"/>
              </a:xfrm>
              <a:custGeom>
                <a:avLst/>
                <a:gdLst>
                  <a:gd name="T0" fmla="*/ 3057 w 3113"/>
                  <a:gd name="T1" fmla="*/ 497 h 2131"/>
                  <a:gd name="T2" fmla="*/ 1582 w 3113"/>
                  <a:gd name="T3" fmla="*/ 5 h 2131"/>
                  <a:gd name="T4" fmla="*/ 1531 w 3113"/>
                  <a:gd name="T5" fmla="*/ 5 h 2131"/>
                  <a:gd name="T6" fmla="*/ 56 w 3113"/>
                  <a:gd name="T7" fmla="*/ 497 h 2131"/>
                  <a:gd name="T8" fmla="*/ 0 w 3113"/>
                  <a:gd name="T9" fmla="*/ 574 h 2131"/>
                  <a:gd name="T10" fmla="*/ 56 w 3113"/>
                  <a:gd name="T11" fmla="*/ 652 h 2131"/>
                  <a:gd name="T12" fmla="*/ 492 w 3113"/>
                  <a:gd name="T13" fmla="*/ 797 h 2131"/>
                  <a:gd name="T14" fmla="*/ 492 w 3113"/>
                  <a:gd name="T15" fmla="*/ 1230 h 2131"/>
                  <a:gd name="T16" fmla="*/ 515 w 3113"/>
                  <a:gd name="T17" fmla="*/ 1288 h 2131"/>
                  <a:gd name="T18" fmla="*/ 1556 w 3113"/>
                  <a:gd name="T19" fmla="*/ 1639 h 2131"/>
                  <a:gd name="T20" fmla="*/ 2244 w 3113"/>
                  <a:gd name="T21" fmla="*/ 1507 h 2131"/>
                  <a:gd name="T22" fmla="*/ 2287 w 3113"/>
                  <a:gd name="T23" fmla="*/ 1399 h 2131"/>
                  <a:gd name="T24" fmla="*/ 2180 w 3113"/>
                  <a:gd name="T25" fmla="*/ 1356 h 2131"/>
                  <a:gd name="T26" fmla="*/ 1557 w 3113"/>
                  <a:gd name="T27" fmla="*/ 1475 h 2131"/>
                  <a:gd name="T28" fmla="*/ 863 w 3113"/>
                  <a:gd name="T29" fmla="*/ 1324 h 2131"/>
                  <a:gd name="T30" fmla="*/ 656 w 3113"/>
                  <a:gd name="T31" fmla="*/ 1193 h 2131"/>
                  <a:gd name="T32" fmla="*/ 656 w 3113"/>
                  <a:gd name="T33" fmla="*/ 852 h 2131"/>
                  <a:gd name="T34" fmla="*/ 1531 w 3113"/>
                  <a:gd name="T35" fmla="*/ 1144 h 2131"/>
                  <a:gd name="T36" fmla="*/ 1557 w 3113"/>
                  <a:gd name="T37" fmla="*/ 1148 h 2131"/>
                  <a:gd name="T38" fmla="*/ 1583 w 3113"/>
                  <a:gd name="T39" fmla="*/ 1144 h 2131"/>
                  <a:gd name="T40" fmla="*/ 2458 w 3113"/>
                  <a:gd name="T41" fmla="*/ 852 h 2131"/>
                  <a:gd name="T42" fmla="*/ 2458 w 3113"/>
                  <a:gd name="T43" fmla="*/ 998 h 2131"/>
                  <a:gd name="T44" fmla="*/ 2294 w 3113"/>
                  <a:gd name="T45" fmla="*/ 1230 h 2131"/>
                  <a:gd name="T46" fmla="*/ 2440 w 3113"/>
                  <a:gd name="T47" fmla="*/ 1454 h 2131"/>
                  <a:gd name="T48" fmla="*/ 2296 w 3113"/>
                  <a:gd name="T49" fmla="*/ 2029 h 2131"/>
                  <a:gd name="T50" fmla="*/ 2311 w 3113"/>
                  <a:gd name="T51" fmla="*/ 2099 h 2131"/>
                  <a:gd name="T52" fmla="*/ 2376 w 3113"/>
                  <a:gd name="T53" fmla="*/ 2131 h 2131"/>
                  <a:gd name="T54" fmla="*/ 2704 w 3113"/>
                  <a:gd name="T55" fmla="*/ 2131 h 2131"/>
                  <a:gd name="T56" fmla="*/ 2768 w 3113"/>
                  <a:gd name="T57" fmla="*/ 2099 h 2131"/>
                  <a:gd name="T58" fmla="*/ 2783 w 3113"/>
                  <a:gd name="T59" fmla="*/ 2029 h 2131"/>
                  <a:gd name="T60" fmla="*/ 2639 w 3113"/>
                  <a:gd name="T61" fmla="*/ 1454 h 2131"/>
                  <a:gd name="T62" fmla="*/ 2785 w 3113"/>
                  <a:gd name="T63" fmla="*/ 1230 h 2131"/>
                  <a:gd name="T64" fmla="*/ 2622 w 3113"/>
                  <a:gd name="T65" fmla="*/ 998 h 2131"/>
                  <a:gd name="T66" fmla="*/ 2622 w 3113"/>
                  <a:gd name="T67" fmla="*/ 797 h 2131"/>
                  <a:gd name="T68" fmla="*/ 3057 w 3113"/>
                  <a:gd name="T69" fmla="*/ 652 h 2131"/>
                  <a:gd name="T70" fmla="*/ 3113 w 3113"/>
                  <a:gd name="T71" fmla="*/ 574 h 2131"/>
                  <a:gd name="T72" fmla="*/ 3057 w 3113"/>
                  <a:gd name="T73" fmla="*/ 497 h 2131"/>
                  <a:gd name="T74" fmla="*/ 2540 w 3113"/>
                  <a:gd name="T75" fmla="*/ 1148 h 2131"/>
                  <a:gd name="T76" fmla="*/ 2621 w 3113"/>
                  <a:gd name="T77" fmla="*/ 1230 h 2131"/>
                  <a:gd name="T78" fmla="*/ 2540 w 3113"/>
                  <a:gd name="T79" fmla="*/ 1312 h 2131"/>
                  <a:gd name="T80" fmla="*/ 2458 w 3113"/>
                  <a:gd name="T81" fmla="*/ 1230 h 2131"/>
                  <a:gd name="T82" fmla="*/ 2540 w 3113"/>
                  <a:gd name="T83" fmla="*/ 1148 h 2131"/>
                  <a:gd name="T84" fmla="*/ 2481 w 3113"/>
                  <a:gd name="T85" fmla="*/ 1967 h 2131"/>
                  <a:gd name="T86" fmla="*/ 2540 w 3113"/>
                  <a:gd name="T87" fmla="*/ 1731 h 2131"/>
                  <a:gd name="T88" fmla="*/ 2599 w 3113"/>
                  <a:gd name="T89" fmla="*/ 1967 h 2131"/>
                  <a:gd name="T90" fmla="*/ 2481 w 3113"/>
                  <a:gd name="T91" fmla="*/ 1967 h 2131"/>
                  <a:gd name="T92" fmla="*/ 2533 w 3113"/>
                  <a:gd name="T93" fmla="*/ 654 h 2131"/>
                  <a:gd name="T94" fmla="*/ 1570 w 3113"/>
                  <a:gd name="T95" fmla="*/ 493 h 2131"/>
                  <a:gd name="T96" fmla="*/ 1476 w 3113"/>
                  <a:gd name="T97" fmla="*/ 561 h 2131"/>
                  <a:gd name="T98" fmla="*/ 1543 w 3113"/>
                  <a:gd name="T99" fmla="*/ 655 h 2131"/>
                  <a:gd name="T100" fmla="*/ 2201 w 3113"/>
                  <a:gd name="T101" fmla="*/ 765 h 2131"/>
                  <a:gd name="T102" fmla="*/ 1557 w 3113"/>
                  <a:gd name="T103" fmla="*/ 979 h 2131"/>
                  <a:gd name="T104" fmla="*/ 341 w 3113"/>
                  <a:gd name="T105" fmla="*/ 574 h 2131"/>
                  <a:gd name="T106" fmla="*/ 1557 w 3113"/>
                  <a:gd name="T107" fmla="*/ 169 h 2131"/>
                  <a:gd name="T108" fmla="*/ 2772 w 3113"/>
                  <a:gd name="T109" fmla="*/ 574 h 2131"/>
                  <a:gd name="T110" fmla="*/ 2533 w 3113"/>
                  <a:gd name="T111" fmla="*/ 654 h 2131"/>
                  <a:gd name="T112" fmla="*/ 2533 w 3113"/>
                  <a:gd name="T113" fmla="*/ 654 h 2131"/>
                  <a:gd name="T114" fmla="*/ 2533 w 3113"/>
                  <a:gd name="T115" fmla="*/ 654 h 2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13" h="2131">
                    <a:moveTo>
                      <a:pt x="3057" y="497"/>
                    </a:moveTo>
                    <a:cubicBezTo>
                      <a:pt x="1582" y="5"/>
                      <a:pt x="1582" y="5"/>
                      <a:pt x="1582" y="5"/>
                    </a:cubicBezTo>
                    <a:cubicBezTo>
                      <a:pt x="1565" y="0"/>
                      <a:pt x="1547" y="0"/>
                      <a:pt x="1531" y="5"/>
                    </a:cubicBezTo>
                    <a:cubicBezTo>
                      <a:pt x="56" y="497"/>
                      <a:pt x="56" y="497"/>
                      <a:pt x="56" y="497"/>
                    </a:cubicBezTo>
                    <a:cubicBezTo>
                      <a:pt x="23" y="508"/>
                      <a:pt x="0" y="539"/>
                      <a:pt x="0" y="574"/>
                    </a:cubicBezTo>
                    <a:cubicBezTo>
                      <a:pt x="0" y="610"/>
                      <a:pt x="23" y="641"/>
                      <a:pt x="56" y="652"/>
                    </a:cubicBezTo>
                    <a:cubicBezTo>
                      <a:pt x="492" y="797"/>
                      <a:pt x="492" y="797"/>
                      <a:pt x="492" y="797"/>
                    </a:cubicBezTo>
                    <a:cubicBezTo>
                      <a:pt x="492" y="1230"/>
                      <a:pt x="492" y="1230"/>
                      <a:pt x="492" y="1230"/>
                    </a:cubicBezTo>
                    <a:cubicBezTo>
                      <a:pt x="492" y="1252"/>
                      <a:pt x="500" y="1272"/>
                      <a:pt x="515" y="1288"/>
                    </a:cubicBezTo>
                    <a:cubicBezTo>
                      <a:pt x="530" y="1302"/>
                      <a:pt x="875" y="1639"/>
                      <a:pt x="1556" y="1639"/>
                    </a:cubicBezTo>
                    <a:cubicBezTo>
                      <a:pt x="1804" y="1639"/>
                      <a:pt x="2036" y="1595"/>
                      <a:pt x="2244" y="1507"/>
                    </a:cubicBezTo>
                    <a:cubicBezTo>
                      <a:pt x="2285" y="1489"/>
                      <a:pt x="2305" y="1441"/>
                      <a:pt x="2287" y="1399"/>
                    </a:cubicBezTo>
                    <a:cubicBezTo>
                      <a:pt x="2270" y="1358"/>
                      <a:pt x="2222" y="1338"/>
                      <a:pt x="2180" y="1356"/>
                    </a:cubicBezTo>
                    <a:cubicBezTo>
                      <a:pt x="1992" y="1435"/>
                      <a:pt x="1782" y="1475"/>
                      <a:pt x="1557" y="1475"/>
                    </a:cubicBezTo>
                    <a:cubicBezTo>
                      <a:pt x="1238" y="1475"/>
                      <a:pt x="1004" y="1393"/>
                      <a:pt x="863" y="1324"/>
                    </a:cubicBezTo>
                    <a:cubicBezTo>
                      <a:pt x="759" y="1272"/>
                      <a:pt x="689" y="1221"/>
                      <a:pt x="656" y="1193"/>
                    </a:cubicBezTo>
                    <a:cubicBezTo>
                      <a:pt x="656" y="852"/>
                      <a:pt x="656" y="852"/>
                      <a:pt x="656" y="852"/>
                    </a:cubicBezTo>
                    <a:cubicBezTo>
                      <a:pt x="1531" y="1144"/>
                      <a:pt x="1531" y="1144"/>
                      <a:pt x="1531" y="1144"/>
                    </a:cubicBezTo>
                    <a:cubicBezTo>
                      <a:pt x="1539" y="1146"/>
                      <a:pt x="1548" y="1148"/>
                      <a:pt x="1557" y="1148"/>
                    </a:cubicBezTo>
                    <a:cubicBezTo>
                      <a:pt x="1565" y="1148"/>
                      <a:pt x="1574" y="1146"/>
                      <a:pt x="1583" y="1144"/>
                    </a:cubicBezTo>
                    <a:cubicBezTo>
                      <a:pt x="2458" y="852"/>
                      <a:pt x="2458" y="852"/>
                      <a:pt x="2458" y="852"/>
                    </a:cubicBezTo>
                    <a:cubicBezTo>
                      <a:pt x="2458" y="998"/>
                      <a:pt x="2458" y="998"/>
                      <a:pt x="2458" y="998"/>
                    </a:cubicBezTo>
                    <a:cubicBezTo>
                      <a:pt x="2362" y="1032"/>
                      <a:pt x="2294" y="1123"/>
                      <a:pt x="2294" y="1230"/>
                    </a:cubicBezTo>
                    <a:cubicBezTo>
                      <a:pt x="2294" y="1330"/>
                      <a:pt x="2354" y="1416"/>
                      <a:pt x="2440" y="1454"/>
                    </a:cubicBezTo>
                    <a:cubicBezTo>
                      <a:pt x="2296" y="2029"/>
                      <a:pt x="2296" y="2029"/>
                      <a:pt x="2296" y="2029"/>
                    </a:cubicBezTo>
                    <a:cubicBezTo>
                      <a:pt x="2290" y="2053"/>
                      <a:pt x="2296" y="2080"/>
                      <a:pt x="2311" y="2099"/>
                    </a:cubicBezTo>
                    <a:cubicBezTo>
                      <a:pt x="2327" y="2119"/>
                      <a:pt x="2351" y="2131"/>
                      <a:pt x="2376" y="2131"/>
                    </a:cubicBezTo>
                    <a:cubicBezTo>
                      <a:pt x="2704" y="2131"/>
                      <a:pt x="2704" y="2131"/>
                      <a:pt x="2704" y="2131"/>
                    </a:cubicBezTo>
                    <a:cubicBezTo>
                      <a:pt x="2729" y="2131"/>
                      <a:pt x="2753" y="2119"/>
                      <a:pt x="2768" y="2099"/>
                    </a:cubicBezTo>
                    <a:cubicBezTo>
                      <a:pt x="2784" y="2080"/>
                      <a:pt x="2789" y="2053"/>
                      <a:pt x="2783" y="2029"/>
                    </a:cubicBezTo>
                    <a:cubicBezTo>
                      <a:pt x="2639" y="1454"/>
                      <a:pt x="2639" y="1454"/>
                      <a:pt x="2639" y="1454"/>
                    </a:cubicBezTo>
                    <a:cubicBezTo>
                      <a:pt x="2725" y="1416"/>
                      <a:pt x="2785" y="1330"/>
                      <a:pt x="2785" y="1230"/>
                    </a:cubicBezTo>
                    <a:cubicBezTo>
                      <a:pt x="2785" y="1123"/>
                      <a:pt x="2717" y="1032"/>
                      <a:pt x="2622" y="998"/>
                    </a:cubicBezTo>
                    <a:cubicBezTo>
                      <a:pt x="2622" y="797"/>
                      <a:pt x="2622" y="797"/>
                      <a:pt x="2622" y="797"/>
                    </a:cubicBezTo>
                    <a:cubicBezTo>
                      <a:pt x="3057" y="652"/>
                      <a:pt x="3057" y="652"/>
                      <a:pt x="3057" y="652"/>
                    </a:cubicBezTo>
                    <a:cubicBezTo>
                      <a:pt x="3091" y="641"/>
                      <a:pt x="3113" y="610"/>
                      <a:pt x="3113" y="574"/>
                    </a:cubicBezTo>
                    <a:cubicBezTo>
                      <a:pt x="3113" y="539"/>
                      <a:pt x="3091" y="508"/>
                      <a:pt x="3057" y="497"/>
                    </a:cubicBezTo>
                    <a:close/>
                    <a:moveTo>
                      <a:pt x="2540" y="1148"/>
                    </a:moveTo>
                    <a:cubicBezTo>
                      <a:pt x="2585" y="1148"/>
                      <a:pt x="2621" y="1184"/>
                      <a:pt x="2621" y="1230"/>
                    </a:cubicBezTo>
                    <a:cubicBezTo>
                      <a:pt x="2621" y="1275"/>
                      <a:pt x="2585" y="1312"/>
                      <a:pt x="2540" y="1312"/>
                    </a:cubicBezTo>
                    <a:cubicBezTo>
                      <a:pt x="2494" y="1312"/>
                      <a:pt x="2458" y="1275"/>
                      <a:pt x="2458" y="1230"/>
                    </a:cubicBezTo>
                    <a:cubicBezTo>
                      <a:pt x="2458" y="1184"/>
                      <a:pt x="2494" y="1148"/>
                      <a:pt x="2540" y="1148"/>
                    </a:cubicBezTo>
                    <a:close/>
                    <a:moveTo>
                      <a:pt x="2481" y="1967"/>
                    </a:moveTo>
                    <a:cubicBezTo>
                      <a:pt x="2540" y="1731"/>
                      <a:pt x="2540" y="1731"/>
                      <a:pt x="2540" y="1731"/>
                    </a:cubicBezTo>
                    <a:cubicBezTo>
                      <a:pt x="2599" y="1967"/>
                      <a:pt x="2599" y="1967"/>
                      <a:pt x="2599" y="1967"/>
                    </a:cubicBezTo>
                    <a:cubicBezTo>
                      <a:pt x="2481" y="1967"/>
                      <a:pt x="2481" y="1967"/>
                      <a:pt x="2481" y="1967"/>
                    </a:cubicBezTo>
                    <a:close/>
                    <a:moveTo>
                      <a:pt x="2533" y="654"/>
                    </a:moveTo>
                    <a:cubicBezTo>
                      <a:pt x="1570" y="493"/>
                      <a:pt x="1570" y="493"/>
                      <a:pt x="1570" y="493"/>
                    </a:cubicBezTo>
                    <a:cubicBezTo>
                      <a:pt x="1525" y="486"/>
                      <a:pt x="1483" y="516"/>
                      <a:pt x="1476" y="561"/>
                    </a:cubicBezTo>
                    <a:cubicBezTo>
                      <a:pt x="1469" y="605"/>
                      <a:pt x="1499" y="648"/>
                      <a:pt x="1543" y="655"/>
                    </a:cubicBezTo>
                    <a:cubicBezTo>
                      <a:pt x="2201" y="765"/>
                      <a:pt x="2201" y="765"/>
                      <a:pt x="2201" y="765"/>
                    </a:cubicBezTo>
                    <a:cubicBezTo>
                      <a:pt x="1557" y="979"/>
                      <a:pt x="1557" y="979"/>
                      <a:pt x="1557" y="979"/>
                    </a:cubicBezTo>
                    <a:cubicBezTo>
                      <a:pt x="341" y="574"/>
                      <a:pt x="341" y="574"/>
                      <a:pt x="341" y="574"/>
                    </a:cubicBezTo>
                    <a:cubicBezTo>
                      <a:pt x="1557" y="169"/>
                      <a:pt x="1557" y="169"/>
                      <a:pt x="1557" y="169"/>
                    </a:cubicBezTo>
                    <a:cubicBezTo>
                      <a:pt x="2772" y="574"/>
                      <a:pt x="2772" y="574"/>
                      <a:pt x="2772" y="574"/>
                    </a:cubicBezTo>
                    <a:cubicBezTo>
                      <a:pt x="2533" y="654"/>
                      <a:pt x="2533" y="654"/>
                      <a:pt x="2533" y="654"/>
                    </a:cubicBezTo>
                    <a:close/>
                    <a:moveTo>
                      <a:pt x="2533" y="654"/>
                    </a:moveTo>
                    <a:cubicBezTo>
                      <a:pt x="2533" y="654"/>
                      <a:pt x="2533" y="654"/>
                      <a:pt x="2533" y="654"/>
                    </a:cubicBezTo>
                  </a:path>
                </a:pathLst>
              </a:custGeom>
              <a:solidFill>
                <a:schemeClr val="accent1">
                  <a:lumMod val="50000"/>
                </a:schemeClr>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grpSp>
      </p:grpSp>
      <p:cxnSp>
        <p:nvCxnSpPr>
          <p:cNvPr id="3" name="直接连接符 2"/>
          <p:cNvCxnSpPr/>
          <p:nvPr/>
        </p:nvCxnSpPr>
        <p:spPr>
          <a:xfrm>
            <a:off x="3166533" y="4375648"/>
            <a:ext cx="6104467" cy="1603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166533" y="4456000"/>
            <a:ext cx="6104467" cy="338554"/>
          </a:xfrm>
          <a:prstGeom prst="rect">
            <a:avLst/>
          </a:prstGeom>
          <a:noFill/>
          <a:ln>
            <a:noFill/>
          </a:ln>
        </p:spPr>
        <p:txBody>
          <a:bodyPr wrap="square" rtlCol="0">
            <a:spAutoFit/>
          </a:bodyPr>
          <a:lstStyle/>
          <a:p>
            <a:pPr algn="dist"/>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THANKS FOR YOUR WATCHING</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7000">
        <p14:switch dir="l"/>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Scale>
                                      <p:cBhvr>
                                        <p:cTn id="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
                                        </p:tgtEl>
                                        <p:attrNameLst>
                                          <p:attrName>ppt_x</p:attrName>
                                          <p:attrName>ppt_y</p:attrName>
                                        </p:attrNameLst>
                                      </p:cBhvr>
                                    </p:animMotion>
                                    <p:animEffect transition="in" filter="fade">
                                      <p:cBhvr>
                                        <p:cTn id="9" dur="1000"/>
                                        <p:tgtEl>
                                          <p:spTgt spid="18"/>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par>
                          <p:cTn id="18" fill="hold">
                            <p:stCondLst>
                              <p:cond delay="900"/>
                            </p:stCondLst>
                            <p:childTnLst>
                              <p:par>
                                <p:cTn id="19" presetID="16" presetClass="entr" presetSubtype="21"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childTnLst>
                          </p:cTn>
                        </p:par>
                        <p:par>
                          <p:cTn id="22" fill="hold">
                            <p:stCondLst>
                              <p:cond delay="1400"/>
                            </p:stCondLst>
                            <p:childTnLst>
                              <p:par>
                                <p:cTn id="23" presetID="42" presetClass="entr" presetSubtype="0" fill="hold" grpId="0" nodeType="afterEffect">
                                  <p:stCondLst>
                                    <p:cond delay="0"/>
                                  </p:stCondLst>
                                  <p:iterate type="lt">
                                    <p:tmPct val="10000"/>
                                  </p:iterate>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493142" y="3756400"/>
            <a:ext cx="1415772" cy="830997"/>
          </a:xfrm>
          <a:prstGeom prst="rect">
            <a:avLst/>
          </a:prstGeom>
        </p:spPr>
        <p:txBody>
          <a:bodyPr wrap="none">
            <a:spAutoFit/>
          </a:bodyPr>
          <a:lstStyle/>
          <a:p>
            <a:pPr algn="ctr"/>
            <a:r>
              <a:rPr lang="zh-CN" altLang="en-US" sz="4800" b="1" dirty="0">
                <a:solidFill>
                  <a:schemeClr val="accent1">
                    <a:lumMod val="50000"/>
                  </a:schemeClr>
                </a:solidFill>
                <a:latin typeface="微软雅黑" panose="020B0503020204020204" pitchFamily="34" charset="-122"/>
                <a:ea typeface="微软雅黑" panose="020B0503020204020204" pitchFamily="34" charset="-122"/>
              </a:rPr>
              <a:t>绪论</a:t>
            </a:r>
            <a:endParaRPr lang="zh-CN" altLang="en-US" sz="4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2996212" y="4951503"/>
            <a:ext cx="2246630" cy="398780"/>
          </a:xfrm>
          <a:prstGeom prst="rect">
            <a:avLst/>
          </a:prstGeom>
        </p:spPr>
        <p:txBody>
          <a:bodyPr wrap="none">
            <a:spAutoFit/>
          </a:bodyPr>
          <a:lstStyle/>
          <a:p>
            <a:pPr marL="285750" indent="-285750" algn="ctr">
              <a:buFont typeface="Wingdings" panose="05000000000000000000" pitchFamily="2" charset="2"/>
              <a:buChar char="l"/>
            </a:pPr>
            <a:r>
              <a:rPr lang="zh-CN" altLang="en-US" sz="2000" dirty="0">
                <a:solidFill>
                  <a:schemeClr val="accent1">
                    <a:lumMod val="50000"/>
                  </a:schemeClr>
                </a:solidFill>
                <a:latin typeface="楷体" panose="02010609060101010101" pitchFamily="49" charset="-122"/>
                <a:ea typeface="楷体" panose="02010609060101010101" pitchFamily="49" charset="-122"/>
              </a:rPr>
              <a:t>开发背景与意义</a:t>
            </a:r>
            <a:endParaRPr lang="zh-CN" altLang="en-US" sz="2000" dirty="0">
              <a:solidFill>
                <a:schemeClr val="accent1">
                  <a:lumMod val="50000"/>
                </a:schemeClr>
              </a:solidFill>
              <a:latin typeface="楷体" panose="02010609060101010101" pitchFamily="49" charset="-122"/>
              <a:ea typeface="楷体" panose="02010609060101010101" pitchFamily="49" charset="-122"/>
            </a:endParaRPr>
          </a:p>
        </p:txBody>
      </p:sp>
      <p:grpSp>
        <p:nvGrpSpPr>
          <p:cNvPr id="2" name="组合 1"/>
          <p:cNvGrpSpPr/>
          <p:nvPr/>
        </p:nvGrpSpPr>
        <p:grpSpPr>
          <a:xfrm>
            <a:off x="5016715" y="1031716"/>
            <a:ext cx="2368624" cy="2368624"/>
            <a:chOff x="4821981" y="1192583"/>
            <a:chExt cx="2368624" cy="2368624"/>
          </a:xfrm>
        </p:grpSpPr>
        <p:grpSp>
          <p:nvGrpSpPr>
            <p:cNvPr id="14" name="组合 13"/>
            <p:cNvGrpSpPr/>
            <p:nvPr/>
          </p:nvGrpSpPr>
          <p:grpSpPr>
            <a:xfrm>
              <a:off x="4821981" y="1192583"/>
              <a:ext cx="2368624" cy="2368624"/>
              <a:chOff x="5141769" y="1609518"/>
              <a:chExt cx="1504948" cy="1504948"/>
            </a:xfrm>
          </p:grpSpPr>
          <p:sp>
            <p:nvSpPr>
              <p:cNvPr id="15" name="椭圆 14"/>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5576681" y="1913467"/>
              <a:ext cx="705585" cy="829117"/>
              <a:chOff x="3196143" y="821604"/>
              <a:chExt cx="896937" cy="1000125"/>
            </a:xfrm>
            <a:solidFill>
              <a:schemeClr val="tx1">
                <a:lumMod val="65000"/>
                <a:lumOff val="35000"/>
              </a:schemeClr>
            </a:solidFill>
          </p:grpSpPr>
          <p:sp>
            <p:nvSpPr>
              <p:cNvPr id="12" name="Rectangle 22"/>
              <p:cNvSpPr>
                <a:spLocks noChangeArrowheads="1"/>
              </p:cNvSpPr>
              <p:nvPr/>
            </p:nvSpPr>
            <p:spPr bwMode="auto">
              <a:xfrm>
                <a:off x="3545393" y="1172442"/>
                <a:ext cx="450850" cy="4127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3" name="Rectangle 23"/>
              <p:cNvSpPr>
                <a:spLocks noChangeArrowheads="1"/>
              </p:cNvSpPr>
              <p:nvPr/>
            </p:nvSpPr>
            <p:spPr bwMode="auto">
              <a:xfrm>
                <a:off x="3548568" y="1277217"/>
                <a:ext cx="450850" cy="41275"/>
              </a:xfrm>
              <a:prstGeom prst="rect">
                <a:avLst/>
              </a:pr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6" name="Freeform 24"/>
              <p:cNvSpPr/>
              <p:nvPr/>
            </p:nvSpPr>
            <p:spPr bwMode="auto">
              <a:xfrm>
                <a:off x="3454905" y="1059729"/>
                <a:ext cx="638175" cy="762000"/>
              </a:xfrm>
              <a:custGeom>
                <a:avLst/>
                <a:gdLst>
                  <a:gd name="T0" fmla="*/ 0 w 402"/>
                  <a:gd name="T1" fmla="*/ 0 h 480"/>
                  <a:gd name="T2" fmla="*/ 0 w 402"/>
                  <a:gd name="T3" fmla="*/ 14 h 480"/>
                  <a:gd name="T4" fmla="*/ 38 w 402"/>
                  <a:gd name="T5" fmla="*/ 106 h 480"/>
                  <a:gd name="T6" fmla="*/ 38 w 402"/>
                  <a:gd name="T7" fmla="*/ 37 h 480"/>
                  <a:gd name="T8" fmla="*/ 365 w 402"/>
                  <a:gd name="T9" fmla="*/ 37 h 480"/>
                  <a:gd name="T10" fmla="*/ 365 w 402"/>
                  <a:gd name="T11" fmla="*/ 442 h 480"/>
                  <a:gd name="T12" fmla="*/ 111 w 402"/>
                  <a:gd name="T13" fmla="*/ 442 h 480"/>
                  <a:gd name="T14" fmla="*/ 111 w 402"/>
                  <a:gd name="T15" fmla="*/ 445 h 480"/>
                  <a:gd name="T16" fmla="*/ 109 w 402"/>
                  <a:gd name="T17" fmla="*/ 442 h 480"/>
                  <a:gd name="T18" fmla="*/ 38 w 402"/>
                  <a:gd name="T19" fmla="*/ 442 h 480"/>
                  <a:gd name="T20" fmla="*/ 38 w 402"/>
                  <a:gd name="T21" fmla="*/ 374 h 480"/>
                  <a:gd name="T22" fmla="*/ 7 w 402"/>
                  <a:gd name="T23" fmla="*/ 345 h 480"/>
                  <a:gd name="T24" fmla="*/ 7 w 402"/>
                  <a:gd name="T25" fmla="*/ 345 h 480"/>
                  <a:gd name="T26" fmla="*/ 5 w 402"/>
                  <a:gd name="T27" fmla="*/ 343 h 480"/>
                  <a:gd name="T28" fmla="*/ 0 w 402"/>
                  <a:gd name="T29" fmla="*/ 338 h 480"/>
                  <a:gd name="T30" fmla="*/ 0 w 402"/>
                  <a:gd name="T31" fmla="*/ 480 h 480"/>
                  <a:gd name="T32" fmla="*/ 402 w 402"/>
                  <a:gd name="T33" fmla="*/ 480 h 480"/>
                  <a:gd name="T34" fmla="*/ 402 w 402"/>
                  <a:gd name="T35" fmla="*/ 0 h 480"/>
                  <a:gd name="T36" fmla="*/ 0 w 402"/>
                  <a:gd name="T37"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2" h="480">
                    <a:moveTo>
                      <a:pt x="0" y="0"/>
                    </a:moveTo>
                    <a:lnTo>
                      <a:pt x="0" y="14"/>
                    </a:lnTo>
                    <a:lnTo>
                      <a:pt x="38" y="106"/>
                    </a:lnTo>
                    <a:lnTo>
                      <a:pt x="38" y="37"/>
                    </a:lnTo>
                    <a:lnTo>
                      <a:pt x="365" y="37"/>
                    </a:lnTo>
                    <a:lnTo>
                      <a:pt x="365" y="442"/>
                    </a:lnTo>
                    <a:lnTo>
                      <a:pt x="111" y="442"/>
                    </a:lnTo>
                    <a:lnTo>
                      <a:pt x="111" y="445"/>
                    </a:lnTo>
                    <a:lnTo>
                      <a:pt x="109" y="442"/>
                    </a:lnTo>
                    <a:lnTo>
                      <a:pt x="38" y="442"/>
                    </a:lnTo>
                    <a:lnTo>
                      <a:pt x="38" y="374"/>
                    </a:lnTo>
                    <a:lnTo>
                      <a:pt x="7" y="345"/>
                    </a:lnTo>
                    <a:lnTo>
                      <a:pt x="7" y="345"/>
                    </a:lnTo>
                    <a:lnTo>
                      <a:pt x="5" y="343"/>
                    </a:lnTo>
                    <a:lnTo>
                      <a:pt x="0" y="338"/>
                    </a:lnTo>
                    <a:lnTo>
                      <a:pt x="0" y="480"/>
                    </a:lnTo>
                    <a:lnTo>
                      <a:pt x="402" y="480"/>
                    </a:lnTo>
                    <a:lnTo>
                      <a:pt x="402"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8" name="Freeform 25"/>
              <p:cNvSpPr/>
              <p:nvPr/>
            </p:nvSpPr>
            <p:spPr bwMode="auto">
              <a:xfrm>
                <a:off x="3572380" y="1370879"/>
                <a:ext cx="423863" cy="41275"/>
              </a:xfrm>
              <a:custGeom>
                <a:avLst/>
                <a:gdLst>
                  <a:gd name="T0" fmla="*/ 0 w 267"/>
                  <a:gd name="T1" fmla="*/ 0 h 26"/>
                  <a:gd name="T2" fmla="*/ 11 w 267"/>
                  <a:gd name="T3" fmla="*/ 26 h 26"/>
                  <a:gd name="T4" fmla="*/ 267 w 267"/>
                  <a:gd name="T5" fmla="*/ 26 h 26"/>
                  <a:gd name="T6" fmla="*/ 267 w 267"/>
                  <a:gd name="T7" fmla="*/ 0 h 26"/>
                  <a:gd name="T8" fmla="*/ 0 w 267"/>
                  <a:gd name="T9" fmla="*/ 0 h 26"/>
                </a:gdLst>
                <a:ahLst/>
                <a:cxnLst>
                  <a:cxn ang="0">
                    <a:pos x="T0" y="T1"/>
                  </a:cxn>
                  <a:cxn ang="0">
                    <a:pos x="T2" y="T3"/>
                  </a:cxn>
                  <a:cxn ang="0">
                    <a:pos x="T4" y="T5"/>
                  </a:cxn>
                  <a:cxn ang="0">
                    <a:pos x="T6" y="T7"/>
                  </a:cxn>
                  <a:cxn ang="0">
                    <a:pos x="T8" y="T9"/>
                  </a:cxn>
                </a:cxnLst>
                <a:rect l="0" t="0" r="r" b="b"/>
                <a:pathLst>
                  <a:path w="267" h="26">
                    <a:moveTo>
                      <a:pt x="0" y="0"/>
                    </a:moveTo>
                    <a:lnTo>
                      <a:pt x="11" y="26"/>
                    </a:lnTo>
                    <a:lnTo>
                      <a:pt x="267" y="26"/>
                    </a:lnTo>
                    <a:lnTo>
                      <a:pt x="267" y="0"/>
                    </a:lnTo>
                    <a:lnTo>
                      <a:pt x="0" y="0"/>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4" name="Freeform 26"/>
              <p:cNvSpPr/>
              <p:nvPr/>
            </p:nvSpPr>
            <p:spPr bwMode="auto">
              <a:xfrm>
                <a:off x="3616830" y="1475654"/>
                <a:ext cx="387350" cy="41275"/>
              </a:xfrm>
              <a:custGeom>
                <a:avLst/>
                <a:gdLst>
                  <a:gd name="T0" fmla="*/ 14 w 244"/>
                  <a:gd name="T1" fmla="*/ 26 h 26"/>
                  <a:gd name="T2" fmla="*/ 244 w 244"/>
                  <a:gd name="T3" fmla="*/ 26 h 26"/>
                  <a:gd name="T4" fmla="*/ 244 w 244"/>
                  <a:gd name="T5" fmla="*/ 0 h 26"/>
                  <a:gd name="T6" fmla="*/ 0 w 244"/>
                  <a:gd name="T7" fmla="*/ 0 h 26"/>
                  <a:gd name="T8" fmla="*/ 14 w 244"/>
                  <a:gd name="T9" fmla="*/ 26 h 26"/>
                </a:gdLst>
                <a:ahLst/>
                <a:cxnLst>
                  <a:cxn ang="0">
                    <a:pos x="T0" y="T1"/>
                  </a:cxn>
                  <a:cxn ang="0">
                    <a:pos x="T2" y="T3"/>
                  </a:cxn>
                  <a:cxn ang="0">
                    <a:pos x="T4" y="T5"/>
                  </a:cxn>
                  <a:cxn ang="0">
                    <a:pos x="T6" y="T7"/>
                  </a:cxn>
                  <a:cxn ang="0">
                    <a:pos x="T8" y="T9"/>
                  </a:cxn>
                </a:cxnLst>
                <a:rect l="0" t="0" r="r" b="b"/>
                <a:pathLst>
                  <a:path w="244" h="26">
                    <a:moveTo>
                      <a:pt x="14" y="26"/>
                    </a:moveTo>
                    <a:lnTo>
                      <a:pt x="244" y="26"/>
                    </a:lnTo>
                    <a:lnTo>
                      <a:pt x="244" y="0"/>
                    </a:lnTo>
                    <a:lnTo>
                      <a:pt x="0" y="0"/>
                    </a:lnTo>
                    <a:lnTo>
                      <a:pt x="14"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5" name="Freeform 27"/>
              <p:cNvSpPr/>
              <p:nvPr/>
            </p:nvSpPr>
            <p:spPr bwMode="auto">
              <a:xfrm>
                <a:off x="3635880" y="1559792"/>
                <a:ext cx="363538" cy="41275"/>
              </a:xfrm>
              <a:custGeom>
                <a:avLst/>
                <a:gdLst>
                  <a:gd name="T0" fmla="*/ 2 w 229"/>
                  <a:gd name="T1" fmla="*/ 0 h 26"/>
                  <a:gd name="T2" fmla="*/ 0 w 229"/>
                  <a:gd name="T3" fmla="*/ 26 h 26"/>
                  <a:gd name="T4" fmla="*/ 229 w 229"/>
                  <a:gd name="T5" fmla="*/ 26 h 26"/>
                  <a:gd name="T6" fmla="*/ 229 w 229"/>
                  <a:gd name="T7" fmla="*/ 0 h 26"/>
                  <a:gd name="T8" fmla="*/ 2 w 229"/>
                  <a:gd name="T9" fmla="*/ 0 h 26"/>
                </a:gdLst>
                <a:ahLst/>
                <a:cxnLst>
                  <a:cxn ang="0">
                    <a:pos x="T0" y="T1"/>
                  </a:cxn>
                  <a:cxn ang="0">
                    <a:pos x="T2" y="T3"/>
                  </a:cxn>
                  <a:cxn ang="0">
                    <a:pos x="T4" y="T5"/>
                  </a:cxn>
                  <a:cxn ang="0">
                    <a:pos x="T6" y="T7"/>
                  </a:cxn>
                  <a:cxn ang="0">
                    <a:pos x="T8" y="T9"/>
                  </a:cxn>
                </a:cxnLst>
                <a:rect l="0" t="0" r="r" b="b"/>
                <a:pathLst>
                  <a:path w="229" h="26">
                    <a:moveTo>
                      <a:pt x="2" y="0"/>
                    </a:moveTo>
                    <a:lnTo>
                      <a:pt x="0" y="26"/>
                    </a:lnTo>
                    <a:lnTo>
                      <a:pt x="229" y="26"/>
                    </a:lnTo>
                    <a:lnTo>
                      <a:pt x="229" y="0"/>
                    </a:lnTo>
                    <a:lnTo>
                      <a:pt x="2" y="0"/>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6" name="Freeform 28"/>
              <p:cNvSpPr/>
              <p:nvPr/>
            </p:nvSpPr>
            <p:spPr bwMode="auto">
              <a:xfrm>
                <a:off x="3477130" y="1535979"/>
                <a:ext cx="142875" cy="188913"/>
              </a:xfrm>
              <a:custGeom>
                <a:avLst/>
                <a:gdLst>
                  <a:gd name="T0" fmla="*/ 86 w 90"/>
                  <a:gd name="T1" fmla="*/ 119 h 119"/>
                  <a:gd name="T2" fmla="*/ 90 w 90"/>
                  <a:gd name="T3" fmla="*/ 0 h 119"/>
                  <a:gd name="T4" fmla="*/ 0 w 90"/>
                  <a:gd name="T5" fmla="*/ 36 h 119"/>
                  <a:gd name="T6" fmla="*/ 86 w 90"/>
                  <a:gd name="T7" fmla="*/ 119 h 119"/>
                </a:gdLst>
                <a:ahLst/>
                <a:cxnLst>
                  <a:cxn ang="0">
                    <a:pos x="T0" y="T1"/>
                  </a:cxn>
                  <a:cxn ang="0">
                    <a:pos x="T2" y="T3"/>
                  </a:cxn>
                  <a:cxn ang="0">
                    <a:pos x="T4" y="T5"/>
                  </a:cxn>
                  <a:cxn ang="0">
                    <a:pos x="T6" y="T7"/>
                  </a:cxn>
                </a:cxnLst>
                <a:rect l="0" t="0" r="r" b="b"/>
                <a:pathLst>
                  <a:path w="90" h="119">
                    <a:moveTo>
                      <a:pt x="86" y="119"/>
                    </a:moveTo>
                    <a:lnTo>
                      <a:pt x="90" y="0"/>
                    </a:lnTo>
                    <a:lnTo>
                      <a:pt x="0" y="36"/>
                    </a:lnTo>
                    <a:lnTo>
                      <a:pt x="86" y="119"/>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7" name="Freeform 29"/>
              <p:cNvSpPr/>
              <p:nvPr/>
            </p:nvSpPr>
            <p:spPr bwMode="auto">
              <a:xfrm>
                <a:off x="3196143" y="821604"/>
                <a:ext cx="180975" cy="173038"/>
              </a:xfrm>
              <a:custGeom>
                <a:avLst/>
                <a:gdLst>
                  <a:gd name="T0" fmla="*/ 40 w 48"/>
                  <a:gd name="T1" fmla="*/ 12 h 46"/>
                  <a:gd name="T2" fmla="*/ 20 w 48"/>
                  <a:gd name="T3" fmla="*/ 4 h 46"/>
                  <a:gd name="T4" fmla="*/ 11 w 48"/>
                  <a:gd name="T5" fmla="*/ 7 h 46"/>
                  <a:gd name="T6" fmla="*/ 3 w 48"/>
                  <a:gd name="T7" fmla="*/ 28 h 46"/>
                  <a:gd name="T8" fmla="*/ 10 w 48"/>
                  <a:gd name="T9" fmla="*/ 46 h 46"/>
                  <a:gd name="T10" fmla="*/ 48 w 48"/>
                  <a:gd name="T11" fmla="*/ 31 h 46"/>
                  <a:gd name="T12" fmla="*/ 40 w 48"/>
                  <a:gd name="T13" fmla="*/ 12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0" y="12"/>
                    </a:moveTo>
                    <a:cubicBezTo>
                      <a:pt x="37" y="4"/>
                      <a:pt x="28" y="0"/>
                      <a:pt x="20" y="4"/>
                    </a:cubicBezTo>
                    <a:cubicBezTo>
                      <a:pt x="11" y="7"/>
                      <a:pt x="11" y="7"/>
                      <a:pt x="11" y="7"/>
                    </a:cubicBezTo>
                    <a:cubicBezTo>
                      <a:pt x="3" y="11"/>
                      <a:pt x="0" y="20"/>
                      <a:pt x="3" y="28"/>
                    </a:cubicBezTo>
                    <a:cubicBezTo>
                      <a:pt x="10" y="46"/>
                      <a:pt x="10" y="46"/>
                      <a:pt x="10" y="46"/>
                    </a:cubicBezTo>
                    <a:cubicBezTo>
                      <a:pt x="48" y="31"/>
                      <a:pt x="48" y="31"/>
                      <a:pt x="48" y="31"/>
                    </a:cubicBezTo>
                    <a:lnTo>
                      <a:pt x="40" y="12"/>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8" name="Freeform 30"/>
              <p:cNvSpPr/>
              <p:nvPr/>
            </p:nvSpPr>
            <p:spPr bwMode="auto">
              <a:xfrm>
                <a:off x="3631118" y="1664567"/>
                <a:ext cx="373063" cy="41275"/>
              </a:xfrm>
              <a:custGeom>
                <a:avLst/>
                <a:gdLst>
                  <a:gd name="T0" fmla="*/ 0 w 235"/>
                  <a:gd name="T1" fmla="*/ 26 h 26"/>
                  <a:gd name="T2" fmla="*/ 235 w 235"/>
                  <a:gd name="T3" fmla="*/ 26 h 26"/>
                  <a:gd name="T4" fmla="*/ 235 w 235"/>
                  <a:gd name="T5" fmla="*/ 0 h 26"/>
                  <a:gd name="T6" fmla="*/ 3 w 235"/>
                  <a:gd name="T7" fmla="*/ 0 h 26"/>
                  <a:gd name="T8" fmla="*/ 0 w 235"/>
                  <a:gd name="T9" fmla="*/ 26 h 26"/>
                </a:gdLst>
                <a:ahLst/>
                <a:cxnLst>
                  <a:cxn ang="0">
                    <a:pos x="T0" y="T1"/>
                  </a:cxn>
                  <a:cxn ang="0">
                    <a:pos x="T2" y="T3"/>
                  </a:cxn>
                  <a:cxn ang="0">
                    <a:pos x="T4" y="T5"/>
                  </a:cxn>
                  <a:cxn ang="0">
                    <a:pos x="T6" y="T7"/>
                  </a:cxn>
                  <a:cxn ang="0">
                    <a:pos x="T8" y="T9"/>
                  </a:cxn>
                </a:cxnLst>
                <a:rect l="0" t="0" r="r" b="b"/>
                <a:pathLst>
                  <a:path w="235" h="26">
                    <a:moveTo>
                      <a:pt x="0" y="26"/>
                    </a:moveTo>
                    <a:lnTo>
                      <a:pt x="235" y="26"/>
                    </a:lnTo>
                    <a:lnTo>
                      <a:pt x="235" y="0"/>
                    </a:lnTo>
                    <a:lnTo>
                      <a:pt x="3" y="0"/>
                    </a:lnTo>
                    <a:lnTo>
                      <a:pt x="0" y="26"/>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9" name="Freeform 31"/>
              <p:cNvSpPr>
                <a:spLocks noEditPoints="1"/>
              </p:cNvSpPr>
              <p:nvPr/>
            </p:nvSpPr>
            <p:spPr bwMode="auto">
              <a:xfrm>
                <a:off x="3240593" y="953367"/>
                <a:ext cx="376238" cy="631825"/>
              </a:xfrm>
              <a:custGeom>
                <a:avLst/>
                <a:gdLst>
                  <a:gd name="T0" fmla="*/ 100 w 100"/>
                  <a:gd name="T1" fmla="*/ 152 h 168"/>
                  <a:gd name="T2" fmla="*/ 38 w 100"/>
                  <a:gd name="T3" fmla="*/ 0 h 168"/>
                  <a:gd name="T4" fmla="*/ 0 w 100"/>
                  <a:gd name="T5" fmla="*/ 15 h 168"/>
                  <a:gd name="T6" fmla="*/ 62 w 100"/>
                  <a:gd name="T7" fmla="*/ 168 h 168"/>
                  <a:gd name="T8" fmla="*/ 100 w 100"/>
                  <a:gd name="T9" fmla="*/ 152 h 168"/>
                  <a:gd name="T10" fmla="*/ 34 w 100"/>
                  <a:gd name="T11" fmla="*/ 6 h 168"/>
                  <a:gd name="T12" fmla="*/ 75 w 100"/>
                  <a:gd name="T13" fmla="*/ 107 h 168"/>
                  <a:gd name="T14" fmla="*/ 73 w 100"/>
                  <a:gd name="T15" fmla="*/ 115 h 168"/>
                  <a:gd name="T16" fmla="*/ 67 w 100"/>
                  <a:gd name="T17" fmla="*/ 111 h 168"/>
                  <a:gd name="T18" fmla="*/ 25 w 100"/>
                  <a:gd name="T19" fmla="*/ 10 h 168"/>
                  <a:gd name="T20" fmla="*/ 34 w 100"/>
                  <a:gd name="T21" fmla="*/ 6 h 168"/>
                  <a:gd name="T22" fmla="*/ 56 w 100"/>
                  <a:gd name="T23" fmla="*/ 122 h 168"/>
                  <a:gd name="T24" fmla="*/ 50 w 100"/>
                  <a:gd name="T25" fmla="*/ 118 h 168"/>
                  <a:gd name="T26" fmla="*/ 9 w 100"/>
                  <a:gd name="T27" fmla="*/ 16 h 168"/>
                  <a:gd name="T28" fmla="*/ 17 w 100"/>
                  <a:gd name="T29" fmla="*/ 13 h 168"/>
                  <a:gd name="T30" fmla="*/ 58 w 100"/>
                  <a:gd name="T31" fmla="*/ 114 h 168"/>
                  <a:gd name="T32" fmla="*/ 56 w 100"/>
                  <a:gd name="T33"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68">
                    <a:moveTo>
                      <a:pt x="100" y="152"/>
                    </a:moveTo>
                    <a:cubicBezTo>
                      <a:pt x="38" y="0"/>
                      <a:pt x="38" y="0"/>
                      <a:pt x="38" y="0"/>
                    </a:cubicBezTo>
                    <a:cubicBezTo>
                      <a:pt x="0" y="15"/>
                      <a:pt x="0" y="15"/>
                      <a:pt x="0" y="15"/>
                    </a:cubicBezTo>
                    <a:cubicBezTo>
                      <a:pt x="62" y="168"/>
                      <a:pt x="62" y="168"/>
                      <a:pt x="62" y="168"/>
                    </a:cubicBezTo>
                    <a:lnTo>
                      <a:pt x="100" y="152"/>
                    </a:lnTo>
                    <a:close/>
                    <a:moveTo>
                      <a:pt x="34" y="6"/>
                    </a:moveTo>
                    <a:cubicBezTo>
                      <a:pt x="75" y="107"/>
                      <a:pt x="75" y="107"/>
                      <a:pt x="75" y="107"/>
                    </a:cubicBezTo>
                    <a:cubicBezTo>
                      <a:pt x="76" y="111"/>
                      <a:pt x="76" y="114"/>
                      <a:pt x="73" y="115"/>
                    </a:cubicBezTo>
                    <a:cubicBezTo>
                      <a:pt x="71" y="116"/>
                      <a:pt x="68" y="114"/>
                      <a:pt x="67" y="111"/>
                    </a:cubicBezTo>
                    <a:cubicBezTo>
                      <a:pt x="25" y="10"/>
                      <a:pt x="25" y="10"/>
                      <a:pt x="25" y="10"/>
                    </a:cubicBezTo>
                    <a:lnTo>
                      <a:pt x="34" y="6"/>
                    </a:lnTo>
                    <a:close/>
                    <a:moveTo>
                      <a:pt x="56" y="122"/>
                    </a:moveTo>
                    <a:cubicBezTo>
                      <a:pt x="54" y="123"/>
                      <a:pt x="51" y="121"/>
                      <a:pt x="50" y="118"/>
                    </a:cubicBezTo>
                    <a:cubicBezTo>
                      <a:pt x="9" y="16"/>
                      <a:pt x="9" y="16"/>
                      <a:pt x="9" y="16"/>
                    </a:cubicBezTo>
                    <a:cubicBezTo>
                      <a:pt x="17" y="13"/>
                      <a:pt x="17" y="13"/>
                      <a:pt x="17" y="13"/>
                    </a:cubicBezTo>
                    <a:cubicBezTo>
                      <a:pt x="58" y="114"/>
                      <a:pt x="58" y="114"/>
                      <a:pt x="58" y="114"/>
                    </a:cubicBezTo>
                    <a:cubicBezTo>
                      <a:pt x="60" y="118"/>
                      <a:pt x="59" y="121"/>
                      <a:pt x="56" y="122"/>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grpSp>
      <p:sp>
        <p:nvSpPr>
          <p:cNvPr id="30" name="矩形 29"/>
          <p:cNvSpPr/>
          <p:nvPr/>
        </p:nvSpPr>
        <p:spPr>
          <a:xfrm>
            <a:off x="5641834" y="4951927"/>
            <a:ext cx="1484630" cy="398780"/>
          </a:xfrm>
          <a:prstGeom prst="rect">
            <a:avLst/>
          </a:prstGeom>
        </p:spPr>
        <p:txBody>
          <a:bodyPr wrap="none">
            <a:spAutoFit/>
          </a:bodyPr>
          <a:lstStyle/>
          <a:p>
            <a:pPr marL="285750" indent="-285750" algn="ctr">
              <a:buFont typeface="Wingdings" panose="05000000000000000000" pitchFamily="2" charset="2"/>
              <a:buChar char="l"/>
            </a:pPr>
            <a:r>
              <a:rPr lang="zh-CN" altLang="en-US" sz="2000" dirty="0">
                <a:solidFill>
                  <a:schemeClr val="accent1">
                    <a:lumMod val="50000"/>
                  </a:schemeClr>
                </a:solidFill>
                <a:latin typeface="楷体" panose="02010609060101010101" pitchFamily="49" charset="-122"/>
                <a:ea typeface="楷体" panose="02010609060101010101" pitchFamily="49" charset="-122"/>
              </a:rPr>
              <a:t>开发现状</a:t>
            </a:r>
            <a:endParaRPr lang="zh-CN" altLang="en-US" sz="2000" dirty="0">
              <a:solidFill>
                <a:schemeClr val="accent1">
                  <a:lumMod val="50000"/>
                </a:schemeClr>
              </a:solidFill>
              <a:latin typeface="楷体" panose="02010609060101010101" pitchFamily="49" charset="-122"/>
              <a:ea typeface="楷体" panose="02010609060101010101" pitchFamily="49" charset="-122"/>
            </a:endParaRPr>
          </a:p>
        </p:txBody>
      </p:sp>
      <p:sp>
        <p:nvSpPr>
          <p:cNvPr id="31" name="矩形 30"/>
          <p:cNvSpPr/>
          <p:nvPr/>
        </p:nvSpPr>
        <p:spPr>
          <a:xfrm>
            <a:off x="7398880" y="4934569"/>
            <a:ext cx="1484630" cy="398780"/>
          </a:xfrm>
          <a:prstGeom prst="rect">
            <a:avLst/>
          </a:prstGeom>
        </p:spPr>
        <p:txBody>
          <a:bodyPr wrap="none">
            <a:spAutoFit/>
          </a:bodyPr>
          <a:lstStyle/>
          <a:p>
            <a:pPr marL="285750" indent="-285750" algn="ctr">
              <a:buFont typeface="Wingdings" panose="05000000000000000000" pitchFamily="2" charset="2"/>
              <a:buChar char="l"/>
            </a:pPr>
            <a:r>
              <a:rPr lang="zh-CN" altLang="en-US" sz="2000" dirty="0">
                <a:solidFill>
                  <a:schemeClr val="accent1">
                    <a:lumMod val="50000"/>
                  </a:schemeClr>
                </a:solidFill>
                <a:latin typeface="楷体" panose="02010609060101010101" pitchFamily="49" charset="-122"/>
                <a:ea typeface="楷体" panose="02010609060101010101" pitchFamily="49" charset="-122"/>
              </a:rPr>
              <a:t>论文结构</a:t>
            </a:r>
            <a:endParaRPr lang="zh-CN" altLang="en-US" sz="2000" dirty="0">
              <a:solidFill>
                <a:schemeClr val="accent1">
                  <a:lumMod val="50000"/>
                </a:schemeClr>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5000">
        <p14:prism dir="u"/>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2"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Scale>
                                      <p:cBhvr>
                                        <p:cTn id="1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3"/>
                                        </p:tgtEl>
                                        <p:attrNameLst>
                                          <p:attrName>ppt_x</p:attrName>
                                          <p:attrName>ppt_y</p:attrName>
                                        </p:attrNameLst>
                                      </p:cBhvr>
                                    </p:animMotion>
                                    <p:animEffect transition="in" filter="fade">
                                      <p:cBhvr>
                                        <p:cTn id="16" dur="1000"/>
                                        <p:tgtEl>
                                          <p:spTgt spid="23"/>
                                        </p:tgtEl>
                                      </p:cBhvr>
                                    </p:animEffect>
                                  </p:childTnLst>
                                </p:cTn>
                              </p:par>
                            </p:childTnLst>
                          </p:cTn>
                        </p:par>
                        <p:par>
                          <p:cTn id="17" fill="hold">
                            <p:stCondLst>
                              <p:cond delay="2000"/>
                            </p:stCondLst>
                            <p:childTnLst>
                              <p:par>
                                <p:cTn id="18" presetID="37"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900" decel="100000" fill="hold"/>
                                        <p:tgtEl>
                                          <p:spTgt spid="10"/>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25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1000"/>
                                        <p:tgtEl>
                                          <p:spTgt spid="30"/>
                                        </p:tgtEl>
                                      </p:cBhvr>
                                    </p:animEffect>
                                    <p:anim calcmode="lin" valueType="num">
                                      <p:cBhvr>
                                        <p:cTn id="27" dur="1000" fill="hold"/>
                                        <p:tgtEl>
                                          <p:spTgt spid="30"/>
                                        </p:tgtEl>
                                        <p:attrNameLst>
                                          <p:attrName>ppt_x</p:attrName>
                                        </p:attrNameLst>
                                      </p:cBhvr>
                                      <p:tavLst>
                                        <p:tav tm="0">
                                          <p:val>
                                            <p:strVal val="#ppt_x"/>
                                          </p:val>
                                        </p:tav>
                                        <p:tav tm="100000">
                                          <p:val>
                                            <p:strVal val="#ppt_x"/>
                                          </p:val>
                                        </p:tav>
                                      </p:tavLst>
                                    </p:anim>
                                    <p:anim calcmode="lin" valueType="num">
                                      <p:cBhvr>
                                        <p:cTn id="28" dur="900" decel="100000" fill="hold"/>
                                        <p:tgtEl>
                                          <p:spTgt spid="30"/>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5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900" decel="100000" fill="hold"/>
                                        <p:tgtEl>
                                          <p:spTgt spid="31"/>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26552" y="583315"/>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开发背景与意义</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5" name="矩形 64"/>
          <p:cNvSpPr>
            <a:spLocks noChangeArrowheads="1"/>
          </p:cNvSpPr>
          <p:nvPr/>
        </p:nvSpPr>
        <p:spPr bwMode="auto">
          <a:xfrm>
            <a:off x="720078" y="1515168"/>
            <a:ext cx="10577174" cy="69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ct val="0"/>
              </a:spcBef>
              <a:buNone/>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      随着互联网高速的发展,其信息量和相关服务也随之快速增长。怎样从巨大的信息中准确、迅速地抓取所需要的信息变得越来越重要,因此负责互联网信息收集工作的网络爬虫将面临着巨大的机遇和挑战。</a:t>
            </a:r>
            <a:endParaRPr lang="zh-CN" altLang="en-US" sz="1500"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5905035" y="2736286"/>
            <a:ext cx="791948" cy="791948"/>
            <a:chOff x="4589983" y="2663795"/>
            <a:chExt cx="877102" cy="877102"/>
          </a:xfrm>
        </p:grpSpPr>
        <p:grpSp>
          <p:nvGrpSpPr>
            <p:cNvPr id="68" name="组合 67"/>
            <p:cNvGrpSpPr/>
            <p:nvPr/>
          </p:nvGrpSpPr>
          <p:grpSpPr>
            <a:xfrm>
              <a:off x="4589983" y="2663795"/>
              <a:ext cx="877102" cy="877102"/>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ea typeface="微软雅黑" panose="020B0503020204020204" pitchFamily="34" charset="-122"/>
                </a:endParaRPr>
              </a:p>
            </p:txBody>
          </p:sp>
          <p:sp>
            <p:nvSpPr>
              <p:cNvPr id="81" name="椭圆 80"/>
              <p:cNvSpPr/>
              <p:nvPr/>
            </p:nvSpPr>
            <p:spPr>
              <a:xfrm>
                <a:off x="523938" y="892233"/>
                <a:ext cx="3562219" cy="356221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ea typeface="微软雅黑" panose="020B0503020204020204" pitchFamily="34" charset="-122"/>
                </a:endParaRPr>
              </a:p>
            </p:txBody>
          </p:sp>
        </p:grpSp>
        <p:grpSp>
          <p:nvGrpSpPr>
            <p:cNvPr id="69" name="组合 68"/>
            <p:cNvGrpSpPr/>
            <p:nvPr/>
          </p:nvGrpSpPr>
          <p:grpSpPr>
            <a:xfrm>
              <a:off x="4690436" y="2865050"/>
              <a:ext cx="567894" cy="535099"/>
              <a:chOff x="4832350" y="1028700"/>
              <a:chExt cx="522288" cy="492126"/>
            </a:xfrm>
            <a:solidFill>
              <a:srgbClr val="0070C0"/>
            </a:solidFill>
          </p:grpSpPr>
          <p:sp>
            <p:nvSpPr>
              <p:cNvPr id="70" name="Freeform 15"/>
              <p:cNvSpPr/>
              <p:nvPr/>
            </p:nvSpPr>
            <p:spPr bwMode="auto">
              <a:xfrm>
                <a:off x="4916488" y="1176338"/>
                <a:ext cx="306388" cy="266700"/>
              </a:xfrm>
              <a:custGeom>
                <a:avLst/>
                <a:gdLst>
                  <a:gd name="T0" fmla="*/ 14 w 81"/>
                  <a:gd name="T1" fmla="*/ 0 h 71"/>
                  <a:gd name="T2" fmla="*/ 7 w 81"/>
                  <a:gd name="T3" fmla="*/ 2 h 71"/>
                  <a:gd name="T4" fmla="*/ 28 w 81"/>
                  <a:gd name="T5" fmla="*/ 48 h 71"/>
                  <a:gd name="T6" fmla="*/ 68 w 81"/>
                  <a:gd name="T7" fmla="*/ 71 h 71"/>
                  <a:gd name="T8" fmla="*/ 74 w 81"/>
                  <a:gd name="T9" fmla="*/ 69 h 71"/>
                  <a:gd name="T10" fmla="*/ 56 w 81"/>
                  <a:gd name="T11" fmla="*/ 25 h 71"/>
                  <a:gd name="T12" fmla="*/ 53 w 81"/>
                  <a:gd name="T13" fmla="*/ 29 h 71"/>
                  <a:gd name="T14" fmla="*/ 56 w 81"/>
                  <a:gd name="T15" fmla="*/ 33 h 71"/>
                  <a:gd name="T16" fmla="*/ 57 w 81"/>
                  <a:gd name="T17" fmla="*/ 34 h 71"/>
                  <a:gd name="T18" fmla="*/ 57 w 81"/>
                  <a:gd name="T19" fmla="*/ 34 h 71"/>
                  <a:gd name="T20" fmla="*/ 65 w 81"/>
                  <a:gd name="T21" fmla="*/ 60 h 71"/>
                  <a:gd name="T22" fmla="*/ 60 w 81"/>
                  <a:gd name="T23" fmla="*/ 62 h 71"/>
                  <a:gd name="T24" fmla="*/ 32 w 81"/>
                  <a:gd name="T25" fmla="*/ 45 h 71"/>
                  <a:gd name="T26" fmla="*/ 16 w 81"/>
                  <a:gd name="T27" fmla="*/ 11 h 71"/>
                  <a:gd name="T28" fmla="*/ 21 w 81"/>
                  <a:gd name="T29" fmla="*/ 9 h 71"/>
                  <a:gd name="T30" fmla="*/ 43 w 81"/>
                  <a:gd name="T31" fmla="*/ 20 h 71"/>
                  <a:gd name="T32" fmla="*/ 43 w 81"/>
                  <a:gd name="T33" fmla="*/ 19 h 71"/>
                  <a:gd name="T34" fmla="*/ 43 w 81"/>
                  <a:gd name="T35" fmla="*/ 20 h 71"/>
                  <a:gd name="T36" fmla="*/ 48 w 81"/>
                  <a:gd name="T37" fmla="*/ 24 h 71"/>
                  <a:gd name="T38" fmla="*/ 51 w 81"/>
                  <a:gd name="T39" fmla="*/ 20 h 71"/>
                  <a:gd name="T40" fmla="*/ 14 w 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71">
                    <a:moveTo>
                      <a:pt x="14" y="0"/>
                    </a:moveTo>
                    <a:cubicBezTo>
                      <a:pt x="11" y="0"/>
                      <a:pt x="9" y="0"/>
                      <a:pt x="7" y="2"/>
                    </a:cubicBezTo>
                    <a:cubicBezTo>
                      <a:pt x="0" y="9"/>
                      <a:pt x="10" y="30"/>
                      <a:pt x="28" y="48"/>
                    </a:cubicBezTo>
                    <a:cubicBezTo>
                      <a:pt x="42" y="63"/>
                      <a:pt x="58" y="71"/>
                      <a:pt x="68" y="71"/>
                    </a:cubicBezTo>
                    <a:cubicBezTo>
                      <a:pt x="70" y="71"/>
                      <a:pt x="73" y="71"/>
                      <a:pt x="74" y="69"/>
                    </a:cubicBezTo>
                    <a:cubicBezTo>
                      <a:pt x="81" y="62"/>
                      <a:pt x="73" y="43"/>
                      <a:pt x="56" y="25"/>
                    </a:cubicBezTo>
                    <a:cubicBezTo>
                      <a:pt x="53" y="29"/>
                      <a:pt x="53" y="29"/>
                      <a:pt x="53" y="29"/>
                    </a:cubicBezTo>
                    <a:cubicBezTo>
                      <a:pt x="54" y="30"/>
                      <a:pt x="55" y="32"/>
                      <a:pt x="56" y="33"/>
                    </a:cubicBezTo>
                    <a:cubicBezTo>
                      <a:pt x="57" y="34"/>
                      <a:pt x="57" y="34"/>
                      <a:pt x="57" y="34"/>
                    </a:cubicBezTo>
                    <a:cubicBezTo>
                      <a:pt x="57" y="34"/>
                      <a:pt x="57" y="34"/>
                      <a:pt x="57" y="34"/>
                    </a:cubicBezTo>
                    <a:cubicBezTo>
                      <a:pt x="66" y="45"/>
                      <a:pt x="70" y="56"/>
                      <a:pt x="65" y="60"/>
                    </a:cubicBezTo>
                    <a:cubicBezTo>
                      <a:pt x="64" y="61"/>
                      <a:pt x="62" y="62"/>
                      <a:pt x="60" y="62"/>
                    </a:cubicBezTo>
                    <a:cubicBezTo>
                      <a:pt x="53" y="62"/>
                      <a:pt x="42" y="55"/>
                      <a:pt x="32" y="45"/>
                    </a:cubicBezTo>
                    <a:cubicBezTo>
                      <a:pt x="18" y="31"/>
                      <a:pt x="11" y="16"/>
                      <a:pt x="16" y="11"/>
                    </a:cubicBezTo>
                    <a:cubicBezTo>
                      <a:pt x="18" y="10"/>
                      <a:pt x="19" y="9"/>
                      <a:pt x="21" y="9"/>
                    </a:cubicBezTo>
                    <a:cubicBezTo>
                      <a:pt x="27" y="9"/>
                      <a:pt x="35" y="13"/>
                      <a:pt x="43" y="20"/>
                    </a:cubicBezTo>
                    <a:cubicBezTo>
                      <a:pt x="43" y="19"/>
                      <a:pt x="43" y="19"/>
                      <a:pt x="43" y="19"/>
                    </a:cubicBezTo>
                    <a:cubicBezTo>
                      <a:pt x="43" y="20"/>
                      <a:pt x="43" y="20"/>
                      <a:pt x="43" y="20"/>
                    </a:cubicBezTo>
                    <a:cubicBezTo>
                      <a:pt x="45" y="21"/>
                      <a:pt x="46" y="23"/>
                      <a:pt x="48" y="24"/>
                    </a:cubicBezTo>
                    <a:cubicBezTo>
                      <a:pt x="51" y="20"/>
                      <a:pt x="51" y="20"/>
                      <a:pt x="51" y="20"/>
                    </a:cubicBezTo>
                    <a:cubicBezTo>
                      <a:pt x="37" y="8"/>
                      <a:pt x="23" y="0"/>
                      <a:pt x="14"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1" name="Freeform 16"/>
              <p:cNvSpPr/>
              <p:nvPr/>
            </p:nvSpPr>
            <p:spPr bwMode="auto">
              <a:xfrm>
                <a:off x="4832350" y="1141413"/>
                <a:ext cx="404813" cy="379413"/>
              </a:xfrm>
              <a:custGeom>
                <a:avLst/>
                <a:gdLst>
                  <a:gd name="T0" fmla="*/ 12 w 107"/>
                  <a:gd name="T1" fmla="*/ 0 h 101"/>
                  <a:gd name="T2" fmla="*/ 10 w 107"/>
                  <a:gd name="T3" fmla="*/ 1 h 101"/>
                  <a:gd name="T4" fmla="*/ 40 w 107"/>
                  <a:gd name="T5" fmla="*/ 68 h 101"/>
                  <a:gd name="T6" fmla="*/ 96 w 107"/>
                  <a:gd name="T7" fmla="*/ 101 h 101"/>
                  <a:gd name="T8" fmla="*/ 106 w 107"/>
                  <a:gd name="T9" fmla="*/ 97 h 101"/>
                  <a:gd name="T10" fmla="*/ 107 w 107"/>
                  <a:gd name="T11" fmla="*/ 96 h 101"/>
                  <a:gd name="T12" fmla="*/ 99 w 107"/>
                  <a:gd name="T13" fmla="*/ 98 h 101"/>
                  <a:gd name="T14" fmla="*/ 43 w 107"/>
                  <a:gd name="T15" fmla="*/ 65 h 101"/>
                  <a:gd name="T16" fmla="*/ 12 w 107"/>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1">
                    <a:moveTo>
                      <a:pt x="12" y="0"/>
                    </a:moveTo>
                    <a:cubicBezTo>
                      <a:pt x="11" y="1"/>
                      <a:pt x="11" y="1"/>
                      <a:pt x="10" y="1"/>
                    </a:cubicBezTo>
                    <a:cubicBezTo>
                      <a:pt x="0" y="11"/>
                      <a:pt x="13" y="41"/>
                      <a:pt x="40" y="68"/>
                    </a:cubicBezTo>
                    <a:cubicBezTo>
                      <a:pt x="60" y="88"/>
                      <a:pt x="83" y="101"/>
                      <a:pt x="96" y="101"/>
                    </a:cubicBezTo>
                    <a:cubicBezTo>
                      <a:pt x="100" y="101"/>
                      <a:pt x="104" y="100"/>
                      <a:pt x="106" y="97"/>
                    </a:cubicBezTo>
                    <a:cubicBezTo>
                      <a:pt x="106" y="97"/>
                      <a:pt x="107" y="96"/>
                      <a:pt x="107" y="96"/>
                    </a:cubicBezTo>
                    <a:cubicBezTo>
                      <a:pt x="105" y="97"/>
                      <a:pt x="102" y="98"/>
                      <a:pt x="99" y="98"/>
                    </a:cubicBezTo>
                    <a:cubicBezTo>
                      <a:pt x="86" y="98"/>
                      <a:pt x="63" y="85"/>
                      <a:pt x="43" y="65"/>
                    </a:cubicBezTo>
                    <a:cubicBezTo>
                      <a:pt x="18" y="39"/>
                      <a:pt x="4" y="11"/>
                      <a:pt x="12"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2" name="Freeform 17"/>
              <p:cNvSpPr/>
              <p:nvPr/>
            </p:nvSpPr>
            <p:spPr bwMode="auto">
              <a:xfrm>
                <a:off x="4848225" y="1119188"/>
                <a:ext cx="438150" cy="384175"/>
              </a:xfrm>
              <a:custGeom>
                <a:avLst/>
                <a:gdLst>
                  <a:gd name="T0" fmla="*/ 20 w 116"/>
                  <a:gd name="T1" fmla="*/ 0 h 102"/>
                  <a:gd name="T2" fmla="*/ 10 w 116"/>
                  <a:gd name="T3" fmla="*/ 3 h 102"/>
                  <a:gd name="T4" fmla="*/ 40 w 116"/>
                  <a:gd name="T5" fmla="*/ 69 h 102"/>
                  <a:gd name="T6" fmla="*/ 97 w 116"/>
                  <a:gd name="T7" fmla="*/ 102 h 102"/>
                  <a:gd name="T8" fmla="*/ 106 w 116"/>
                  <a:gd name="T9" fmla="*/ 99 h 102"/>
                  <a:gd name="T10" fmla="*/ 79 w 116"/>
                  <a:gd name="T11" fmla="*/ 35 h 102"/>
                  <a:gd name="T12" fmla="*/ 75 w 116"/>
                  <a:gd name="T13" fmla="*/ 39 h 102"/>
                  <a:gd name="T14" fmla="*/ 97 w 116"/>
                  <a:gd name="T15" fmla="*/ 89 h 102"/>
                  <a:gd name="T16" fmla="*/ 89 w 116"/>
                  <a:gd name="T17" fmla="*/ 92 h 102"/>
                  <a:gd name="T18" fmla="*/ 44 w 116"/>
                  <a:gd name="T19" fmla="*/ 66 h 102"/>
                  <a:gd name="T20" fmla="*/ 20 w 116"/>
                  <a:gd name="T21" fmla="*/ 13 h 102"/>
                  <a:gd name="T22" fmla="*/ 28 w 116"/>
                  <a:gd name="T23" fmla="*/ 10 h 102"/>
                  <a:gd name="T24" fmla="*/ 70 w 116"/>
                  <a:gd name="T25" fmla="*/ 34 h 102"/>
                  <a:gd name="T26" fmla="*/ 74 w 116"/>
                  <a:gd name="T27" fmla="*/ 30 h 102"/>
                  <a:gd name="T28" fmla="*/ 20 w 116"/>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02">
                    <a:moveTo>
                      <a:pt x="20" y="0"/>
                    </a:moveTo>
                    <a:cubicBezTo>
                      <a:pt x="16" y="0"/>
                      <a:pt x="13" y="1"/>
                      <a:pt x="10" y="3"/>
                    </a:cubicBezTo>
                    <a:cubicBezTo>
                      <a:pt x="0" y="13"/>
                      <a:pt x="14" y="43"/>
                      <a:pt x="40" y="69"/>
                    </a:cubicBezTo>
                    <a:cubicBezTo>
                      <a:pt x="61" y="90"/>
                      <a:pt x="83" y="102"/>
                      <a:pt x="97" y="102"/>
                    </a:cubicBezTo>
                    <a:cubicBezTo>
                      <a:pt x="101" y="102"/>
                      <a:pt x="104" y="101"/>
                      <a:pt x="106" y="99"/>
                    </a:cubicBezTo>
                    <a:cubicBezTo>
                      <a:pt x="116" y="89"/>
                      <a:pt x="104" y="61"/>
                      <a:pt x="79" y="35"/>
                    </a:cubicBezTo>
                    <a:cubicBezTo>
                      <a:pt x="75" y="39"/>
                      <a:pt x="75" y="39"/>
                      <a:pt x="75" y="39"/>
                    </a:cubicBezTo>
                    <a:cubicBezTo>
                      <a:pt x="95" y="59"/>
                      <a:pt x="104" y="82"/>
                      <a:pt x="97" y="89"/>
                    </a:cubicBezTo>
                    <a:cubicBezTo>
                      <a:pt x="95" y="91"/>
                      <a:pt x="92" y="92"/>
                      <a:pt x="89" y="92"/>
                    </a:cubicBezTo>
                    <a:cubicBezTo>
                      <a:pt x="78" y="92"/>
                      <a:pt x="60" y="82"/>
                      <a:pt x="44" y="66"/>
                    </a:cubicBezTo>
                    <a:cubicBezTo>
                      <a:pt x="23" y="44"/>
                      <a:pt x="12" y="21"/>
                      <a:pt x="20" y="13"/>
                    </a:cubicBezTo>
                    <a:cubicBezTo>
                      <a:pt x="22" y="11"/>
                      <a:pt x="24" y="10"/>
                      <a:pt x="28" y="10"/>
                    </a:cubicBezTo>
                    <a:cubicBezTo>
                      <a:pt x="38" y="10"/>
                      <a:pt x="55" y="19"/>
                      <a:pt x="70" y="34"/>
                    </a:cubicBezTo>
                    <a:cubicBezTo>
                      <a:pt x="74" y="30"/>
                      <a:pt x="74" y="30"/>
                      <a:pt x="74" y="30"/>
                    </a:cubicBezTo>
                    <a:cubicBezTo>
                      <a:pt x="54" y="11"/>
                      <a:pt x="33" y="0"/>
                      <a:pt x="20"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3" name="Freeform 18"/>
              <p:cNvSpPr/>
              <p:nvPr/>
            </p:nvSpPr>
            <p:spPr bwMode="auto">
              <a:xfrm>
                <a:off x="5260975" y="1028700"/>
                <a:ext cx="52388" cy="71438"/>
              </a:xfrm>
              <a:custGeom>
                <a:avLst/>
                <a:gdLst>
                  <a:gd name="T0" fmla="*/ 31 w 33"/>
                  <a:gd name="T1" fmla="*/ 0 h 45"/>
                  <a:gd name="T2" fmla="*/ 0 w 33"/>
                  <a:gd name="T3" fmla="*/ 29 h 45"/>
                  <a:gd name="T4" fmla="*/ 2 w 33"/>
                  <a:gd name="T5" fmla="*/ 45 h 45"/>
                  <a:gd name="T6" fmla="*/ 33 w 33"/>
                  <a:gd name="T7" fmla="*/ 14 h 45"/>
                  <a:gd name="T8" fmla="*/ 31 w 33"/>
                  <a:gd name="T9" fmla="*/ 0 h 45"/>
                </a:gdLst>
                <a:ahLst/>
                <a:cxnLst>
                  <a:cxn ang="0">
                    <a:pos x="T0" y="T1"/>
                  </a:cxn>
                  <a:cxn ang="0">
                    <a:pos x="T2" y="T3"/>
                  </a:cxn>
                  <a:cxn ang="0">
                    <a:pos x="T4" y="T5"/>
                  </a:cxn>
                  <a:cxn ang="0">
                    <a:pos x="T6" y="T7"/>
                  </a:cxn>
                  <a:cxn ang="0">
                    <a:pos x="T8" y="T9"/>
                  </a:cxn>
                </a:cxnLst>
                <a:rect l="0" t="0" r="r" b="b"/>
                <a:pathLst>
                  <a:path w="33" h="45">
                    <a:moveTo>
                      <a:pt x="31" y="0"/>
                    </a:moveTo>
                    <a:lnTo>
                      <a:pt x="0" y="29"/>
                    </a:lnTo>
                    <a:lnTo>
                      <a:pt x="2" y="45"/>
                    </a:lnTo>
                    <a:lnTo>
                      <a:pt x="33" y="14"/>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4" name="Freeform 19"/>
              <p:cNvSpPr/>
              <p:nvPr/>
            </p:nvSpPr>
            <p:spPr bwMode="auto">
              <a:xfrm>
                <a:off x="5260975" y="1028700"/>
                <a:ext cx="52388" cy="71438"/>
              </a:xfrm>
              <a:custGeom>
                <a:avLst/>
                <a:gdLst>
                  <a:gd name="T0" fmla="*/ 31 w 33"/>
                  <a:gd name="T1" fmla="*/ 0 h 45"/>
                  <a:gd name="T2" fmla="*/ 0 w 33"/>
                  <a:gd name="T3" fmla="*/ 29 h 45"/>
                  <a:gd name="T4" fmla="*/ 2 w 33"/>
                  <a:gd name="T5" fmla="*/ 45 h 45"/>
                  <a:gd name="T6" fmla="*/ 33 w 33"/>
                  <a:gd name="T7" fmla="*/ 14 h 45"/>
                  <a:gd name="T8" fmla="*/ 31 w 33"/>
                  <a:gd name="T9" fmla="*/ 0 h 45"/>
                </a:gdLst>
                <a:ahLst/>
                <a:cxnLst>
                  <a:cxn ang="0">
                    <a:pos x="T0" y="T1"/>
                  </a:cxn>
                  <a:cxn ang="0">
                    <a:pos x="T2" y="T3"/>
                  </a:cxn>
                  <a:cxn ang="0">
                    <a:pos x="T4" y="T5"/>
                  </a:cxn>
                  <a:cxn ang="0">
                    <a:pos x="T6" y="T7"/>
                  </a:cxn>
                  <a:cxn ang="0">
                    <a:pos x="T8" y="T9"/>
                  </a:cxn>
                </a:cxnLst>
                <a:rect l="0" t="0" r="r" b="b"/>
                <a:pathLst>
                  <a:path w="33" h="45">
                    <a:moveTo>
                      <a:pt x="31" y="0"/>
                    </a:moveTo>
                    <a:lnTo>
                      <a:pt x="0" y="29"/>
                    </a:lnTo>
                    <a:lnTo>
                      <a:pt x="2" y="45"/>
                    </a:lnTo>
                    <a:lnTo>
                      <a:pt x="33" y="14"/>
                    </a:lnTo>
                    <a:lnTo>
                      <a:pt x="31" y="0"/>
                    </a:ln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5" name="Freeform 20"/>
              <p:cNvSpPr/>
              <p:nvPr/>
            </p:nvSpPr>
            <p:spPr bwMode="auto">
              <a:xfrm>
                <a:off x="5283200" y="1066800"/>
                <a:ext cx="71438" cy="52388"/>
              </a:xfrm>
              <a:custGeom>
                <a:avLst/>
                <a:gdLst>
                  <a:gd name="T0" fmla="*/ 31 w 45"/>
                  <a:gd name="T1" fmla="*/ 0 h 33"/>
                  <a:gd name="T2" fmla="*/ 0 w 45"/>
                  <a:gd name="T3" fmla="*/ 31 h 33"/>
                  <a:gd name="T4" fmla="*/ 14 w 45"/>
                  <a:gd name="T5" fmla="*/ 33 h 33"/>
                  <a:gd name="T6" fmla="*/ 45 w 45"/>
                  <a:gd name="T7" fmla="*/ 2 h 33"/>
                  <a:gd name="T8" fmla="*/ 31 w 45"/>
                  <a:gd name="T9" fmla="*/ 0 h 33"/>
                </a:gdLst>
                <a:ahLst/>
                <a:cxnLst>
                  <a:cxn ang="0">
                    <a:pos x="T0" y="T1"/>
                  </a:cxn>
                  <a:cxn ang="0">
                    <a:pos x="T2" y="T3"/>
                  </a:cxn>
                  <a:cxn ang="0">
                    <a:pos x="T4" y="T5"/>
                  </a:cxn>
                  <a:cxn ang="0">
                    <a:pos x="T6" y="T7"/>
                  </a:cxn>
                  <a:cxn ang="0">
                    <a:pos x="T8" y="T9"/>
                  </a:cxn>
                </a:cxnLst>
                <a:rect l="0" t="0" r="r" b="b"/>
                <a:pathLst>
                  <a:path w="45" h="33">
                    <a:moveTo>
                      <a:pt x="31" y="0"/>
                    </a:moveTo>
                    <a:lnTo>
                      <a:pt x="0" y="31"/>
                    </a:lnTo>
                    <a:lnTo>
                      <a:pt x="14" y="33"/>
                    </a:lnTo>
                    <a:lnTo>
                      <a:pt x="45" y="2"/>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6" name="Freeform 21"/>
              <p:cNvSpPr/>
              <p:nvPr/>
            </p:nvSpPr>
            <p:spPr bwMode="auto">
              <a:xfrm>
                <a:off x="5283200" y="1066800"/>
                <a:ext cx="71438" cy="52388"/>
              </a:xfrm>
              <a:custGeom>
                <a:avLst/>
                <a:gdLst>
                  <a:gd name="T0" fmla="*/ 31 w 45"/>
                  <a:gd name="T1" fmla="*/ 0 h 33"/>
                  <a:gd name="T2" fmla="*/ 0 w 45"/>
                  <a:gd name="T3" fmla="*/ 31 h 33"/>
                  <a:gd name="T4" fmla="*/ 14 w 45"/>
                  <a:gd name="T5" fmla="*/ 33 h 33"/>
                  <a:gd name="T6" fmla="*/ 45 w 45"/>
                  <a:gd name="T7" fmla="*/ 2 h 33"/>
                  <a:gd name="T8" fmla="*/ 31 w 45"/>
                  <a:gd name="T9" fmla="*/ 0 h 33"/>
                </a:gdLst>
                <a:ahLst/>
                <a:cxnLst>
                  <a:cxn ang="0">
                    <a:pos x="T0" y="T1"/>
                  </a:cxn>
                  <a:cxn ang="0">
                    <a:pos x="T2" y="T3"/>
                  </a:cxn>
                  <a:cxn ang="0">
                    <a:pos x="T4" y="T5"/>
                  </a:cxn>
                  <a:cxn ang="0">
                    <a:pos x="T6" y="T7"/>
                  </a:cxn>
                  <a:cxn ang="0">
                    <a:pos x="T8" y="T9"/>
                  </a:cxn>
                </a:cxnLst>
                <a:rect l="0" t="0" r="r" b="b"/>
                <a:pathLst>
                  <a:path w="45" h="33">
                    <a:moveTo>
                      <a:pt x="31" y="0"/>
                    </a:moveTo>
                    <a:lnTo>
                      <a:pt x="0" y="31"/>
                    </a:lnTo>
                    <a:lnTo>
                      <a:pt x="14" y="33"/>
                    </a:lnTo>
                    <a:lnTo>
                      <a:pt x="45" y="2"/>
                    </a:lnTo>
                    <a:lnTo>
                      <a:pt x="31" y="0"/>
                    </a:ln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7" name="Freeform 22"/>
              <p:cNvSpPr/>
              <p:nvPr/>
            </p:nvSpPr>
            <p:spPr bwMode="auto">
              <a:xfrm>
                <a:off x="4987925" y="1235075"/>
                <a:ext cx="166688" cy="147638"/>
              </a:xfrm>
              <a:custGeom>
                <a:avLst/>
                <a:gdLst>
                  <a:gd name="T0" fmla="*/ 8 w 44"/>
                  <a:gd name="T1" fmla="*/ 0 h 39"/>
                  <a:gd name="T2" fmla="*/ 4 w 44"/>
                  <a:gd name="T3" fmla="*/ 1 h 39"/>
                  <a:gd name="T4" fmla="*/ 15 w 44"/>
                  <a:gd name="T5" fmla="*/ 26 h 39"/>
                  <a:gd name="T6" fmla="*/ 37 w 44"/>
                  <a:gd name="T7" fmla="*/ 39 h 39"/>
                  <a:gd name="T8" fmla="*/ 41 w 44"/>
                  <a:gd name="T9" fmla="*/ 37 h 39"/>
                  <a:gd name="T10" fmla="*/ 35 w 44"/>
                  <a:gd name="T11" fmla="*/ 19 h 39"/>
                  <a:gd name="T12" fmla="*/ 25 w 44"/>
                  <a:gd name="T13" fmla="*/ 22 h 39"/>
                  <a:gd name="T14" fmla="*/ 20 w 44"/>
                  <a:gd name="T15" fmla="*/ 17 h 39"/>
                  <a:gd name="T16" fmla="*/ 23 w 44"/>
                  <a:gd name="T17" fmla="*/ 7 h 39"/>
                  <a:gd name="T18" fmla="*/ 8 w 4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9">
                    <a:moveTo>
                      <a:pt x="8" y="0"/>
                    </a:moveTo>
                    <a:cubicBezTo>
                      <a:pt x="6" y="0"/>
                      <a:pt x="5" y="0"/>
                      <a:pt x="4" y="1"/>
                    </a:cubicBezTo>
                    <a:cubicBezTo>
                      <a:pt x="0" y="5"/>
                      <a:pt x="5" y="16"/>
                      <a:pt x="15" y="26"/>
                    </a:cubicBezTo>
                    <a:cubicBezTo>
                      <a:pt x="23" y="34"/>
                      <a:pt x="32" y="39"/>
                      <a:pt x="37" y="39"/>
                    </a:cubicBezTo>
                    <a:cubicBezTo>
                      <a:pt x="38" y="39"/>
                      <a:pt x="40" y="38"/>
                      <a:pt x="41" y="37"/>
                    </a:cubicBezTo>
                    <a:cubicBezTo>
                      <a:pt x="44" y="34"/>
                      <a:pt x="41" y="27"/>
                      <a:pt x="35" y="19"/>
                    </a:cubicBezTo>
                    <a:cubicBezTo>
                      <a:pt x="25" y="22"/>
                      <a:pt x="25" y="22"/>
                      <a:pt x="25" y="22"/>
                    </a:cubicBezTo>
                    <a:cubicBezTo>
                      <a:pt x="20" y="17"/>
                      <a:pt x="20" y="17"/>
                      <a:pt x="20" y="17"/>
                    </a:cubicBezTo>
                    <a:cubicBezTo>
                      <a:pt x="23" y="7"/>
                      <a:pt x="23" y="7"/>
                      <a:pt x="23" y="7"/>
                    </a:cubicBezTo>
                    <a:cubicBezTo>
                      <a:pt x="17" y="2"/>
                      <a:pt x="11" y="0"/>
                      <a:pt x="8"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8" name="Freeform 23"/>
              <p:cNvSpPr/>
              <p:nvPr/>
            </p:nvSpPr>
            <p:spPr bwMode="auto">
              <a:xfrm>
                <a:off x="5067300" y="1055688"/>
                <a:ext cx="261938" cy="255588"/>
              </a:xfrm>
              <a:custGeom>
                <a:avLst/>
                <a:gdLst>
                  <a:gd name="T0" fmla="*/ 158 w 165"/>
                  <a:gd name="T1" fmla="*/ 0 h 161"/>
                  <a:gd name="T2" fmla="*/ 14 w 165"/>
                  <a:gd name="T3" fmla="*/ 140 h 161"/>
                  <a:gd name="T4" fmla="*/ 7 w 165"/>
                  <a:gd name="T5" fmla="*/ 128 h 161"/>
                  <a:gd name="T6" fmla="*/ 0 w 165"/>
                  <a:gd name="T7" fmla="*/ 151 h 161"/>
                  <a:gd name="T8" fmla="*/ 10 w 165"/>
                  <a:gd name="T9" fmla="*/ 161 h 161"/>
                  <a:gd name="T10" fmla="*/ 34 w 165"/>
                  <a:gd name="T11" fmla="*/ 154 h 161"/>
                  <a:gd name="T12" fmla="*/ 22 w 165"/>
                  <a:gd name="T13" fmla="*/ 147 h 161"/>
                  <a:gd name="T14" fmla="*/ 165 w 165"/>
                  <a:gd name="T15" fmla="*/ 7 h 161"/>
                  <a:gd name="T16" fmla="*/ 158 w 165"/>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1">
                    <a:moveTo>
                      <a:pt x="158" y="0"/>
                    </a:moveTo>
                    <a:lnTo>
                      <a:pt x="14" y="140"/>
                    </a:lnTo>
                    <a:lnTo>
                      <a:pt x="7" y="128"/>
                    </a:lnTo>
                    <a:lnTo>
                      <a:pt x="0" y="151"/>
                    </a:lnTo>
                    <a:lnTo>
                      <a:pt x="10" y="161"/>
                    </a:lnTo>
                    <a:lnTo>
                      <a:pt x="34" y="154"/>
                    </a:lnTo>
                    <a:lnTo>
                      <a:pt x="22" y="147"/>
                    </a:lnTo>
                    <a:lnTo>
                      <a:pt x="165" y="7"/>
                    </a:lnTo>
                    <a:lnTo>
                      <a:pt x="1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9" name="Freeform 24"/>
              <p:cNvSpPr/>
              <p:nvPr/>
            </p:nvSpPr>
            <p:spPr bwMode="auto">
              <a:xfrm>
                <a:off x="5067300" y="1055688"/>
                <a:ext cx="261938" cy="255588"/>
              </a:xfrm>
              <a:custGeom>
                <a:avLst/>
                <a:gdLst>
                  <a:gd name="T0" fmla="*/ 158 w 165"/>
                  <a:gd name="T1" fmla="*/ 0 h 161"/>
                  <a:gd name="T2" fmla="*/ 14 w 165"/>
                  <a:gd name="T3" fmla="*/ 140 h 161"/>
                  <a:gd name="T4" fmla="*/ 7 w 165"/>
                  <a:gd name="T5" fmla="*/ 128 h 161"/>
                  <a:gd name="T6" fmla="*/ 0 w 165"/>
                  <a:gd name="T7" fmla="*/ 151 h 161"/>
                  <a:gd name="T8" fmla="*/ 10 w 165"/>
                  <a:gd name="T9" fmla="*/ 161 h 161"/>
                  <a:gd name="T10" fmla="*/ 34 w 165"/>
                  <a:gd name="T11" fmla="*/ 154 h 161"/>
                  <a:gd name="T12" fmla="*/ 22 w 165"/>
                  <a:gd name="T13" fmla="*/ 147 h 161"/>
                  <a:gd name="T14" fmla="*/ 165 w 165"/>
                  <a:gd name="T15" fmla="*/ 7 h 161"/>
                  <a:gd name="T16" fmla="*/ 158 w 165"/>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1">
                    <a:moveTo>
                      <a:pt x="158" y="0"/>
                    </a:moveTo>
                    <a:lnTo>
                      <a:pt x="14" y="140"/>
                    </a:lnTo>
                    <a:lnTo>
                      <a:pt x="7" y="128"/>
                    </a:lnTo>
                    <a:lnTo>
                      <a:pt x="0" y="151"/>
                    </a:lnTo>
                    <a:lnTo>
                      <a:pt x="10" y="161"/>
                    </a:lnTo>
                    <a:lnTo>
                      <a:pt x="34" y="154"/>
                    </a:lnTo>
                    <a:lnTo>
                      <a:pt x="22" y="147"/>
                    </a:lnTo>
                    <a:lnTo>
                      <a:pt x="165" y="7"/>
                    </a:lnTo>
                    <a:lnTo>
                      <a:pt x="158" y="0"/>
                    </a:ln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grpSp>
      <p:grpSp>
        <p:nvGrpSpPr>
          <p:cNvPr id="82" name="组合 81"/>
          <p:cNvGrpSpPr/>
          <p:nvPr/>
        </p:nvGrpSpPr>
        <p:grpSpPr>
          <a:xfrm>
            <a:off x="5844075" y="4961807"/>
            <a:ext cx="791948" cy="791948"/>
            <a:chOff x="4692046" y="3749516"/>
            <a:chExt cx="877102" cy="877102"/>
          </a:xfrm>
        </p:grpSpPr>
        <p:grpSp>
          <p:nvGrpSpPr>
            <p:cNvPr id="83" name="组合 82"/>
            <p:cNvGrpSpPr/>
            <p:nvPr/>
          </p:nvGrpSpPr>
          <p:grpSpPr>
            <a:xfrm>
              <a:off x="4692046" y="3749516"/>
              <a:ext cx="877102" cy="877102"/>
              <a:chOff x="304800" y="673100"/>
              <a:chExt cx="4000500" cy="4000500"/>
            </a:xfrm>
            <a:effectLst>
              <a:outerShdw blurRad="444500" dist="254000" dir="8100000" algn="tr" rotWithShape="0">
                <a:prstClr val="black">
                  <a:alpha val="5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ea typeface="微软雅黑" panose="020B0503020204020204" pitchFamily="34" charset="-122"/>
                </a:endParaRPr>
              </a:p>
            </p:txBody>
          </p:sp>
          <p:sp>
            <p:nvSpPr>
              <p:cNvPr id="104" name="椭圆 103"/>
              <p:cNvSpPr/>
              <p:nvPr/>
            </p:nvSpPr>
            <p:spPr>
              <a:xfrm>
                <a:off x="523939" y="892239"/>
                <a:ext cx="3562222" cy="356222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ea typeface="微软雅黑" panose="020B0503020204020204" pitchFamily="34" charset="-122"/>
                </a:endParaRPr>
              </a:p>
            </p:txBody>
          </p:sp>
        </p:grpSp>
        <p:grpSp>
          <p:nvGrpSpPr>
            <p:cNvPr id="84" name="组合 83"/>
            <p:cNvGrpSpPr/>
            <p:nvPr/>
          </p:nvGrpSpPr>
          <p:grpSpPr>
            <a:xfrm>
              <a:off x="4853377" y="3997905"/>
              <a:ext cx="554441" cy="377594"/>
              <a:chOff x="4156075" y="2292350"/>
              <a:chExt cx="552450" cy="376238"/>
            </a:xfrm>
            <a:solidFill>
              <a:srgbClr val="0070C0"/>
            </a:solidFill>
          </p:grpSpPr>
          <p:sp>
            <p:nvSpPr>
              <p:cNvPr id="85" name="Freeform 27"/>
              <p:cNvSpPr/>
              <p:nvPr/>
            </p:nvSpPr>
            <p:spPr bwMode="auto">
              <a:xfrm>
                <a:off x="4352925" y="2292350"/>
                <a:ext cx="158750" cy="161925"/>
              </a:xfrm>
              <a:custGeom>
                <a:avLst/>
                <a:gdLst>
                  <a:gd name="T0" fmla="*/ 21 w 42"/>
                  <a:gd name="T1" fmla="*/ 0 h 43"/>
                  <a:gd name="T2" fmla="*/ 0 w 42"/>
                  <a:gd name="T3" fmla="*/ 22 h 43"/>
                  <a:gd name="T4" fmla="*/ 21 w 42"/>
                  <a:gd name="T5" fmla="*/ 43 h 43"/>
                  <a:gd name="T6" fmla="*/ 21 w 42"/>
                  <a:gd name="T7" fmla="*/ 43 h 43"/>
                  <a:gd name="T8" fmla="*/ 42 w 42"/>
                  <a:gd name="T9" fmla="*/ 22 h 43"/>
                  <a:gd name="T10" fmla="*/ 21 w 42"/>
                  <a:gd name="T11" fmla="*/ 0 h 43"/>
                </a:gdLst>
                <a:ahLst/>
                <a:cxnLst>
                  <a:cxn ang="0">
                    <a:pos x="T0" y="T1"/>
                  </a:cxn>
                  <a:cxn ang="0">
                    <a:pos x="T2" y="T3"/>
                  </a:cxn>
                  <a:cxn ang="0">
                    <a:pos x="T4" y="T5"/>
                  </a:cxn>
                  <a:cxn ang="0">
                    <a:pos x="T6" y="T7"/>
                  </a:cxn>
                  <a:cxn ang="0">
                    <a:pos x="T8" y="T9"/>
                  </a:cxn>
                  <a:cxn ang="0">
                    <a:pos x="T10" y="T11"/>
                  </a:cxn>
                </a:cxnLst>
                <a:rect l="0" t="0" r="r" b="b"/>
                <a:pathLst>
                  <a:path w="42" h="43">
                    <a:moveTo>
                      <a:pt x="21" y="0"/>
                    </a:moveTo>
                    <a:cubicBezTo>
                      <a:pt x="9" y="0"/>
                      <a:pt x="0" y="10"/>
                      <a:pt x="0" y="22"/>
                    </a:cubicBezTo>
                    <a:cubicBezTo>
                      <a:pt x="0" y="33"/>
                      <a:pt x="9" y="43"/>
                      <a:pt x="21" y="43"/>
                    </a:cubicBezTo>
                    <a:cubicBezTo>
                      <a:pt x="21" y="43"/>
                      <a:pt x="21" y="43"/>
                      <a:pt x="21" y="43"/>
                    </a:cubicBezTo>
                    <a:cubicBezTo>
                      <a:pt x="33" y="43"/>
                      <a:pt x="42" y="33"/>
                      <a:pt x="42" y="22"/>
                    </a:cubicBezTo>
                    <a:cubicBezTo>
                      <a:pt x="42" y="10"/>
                      <a:pt x="33" y="0"/>
                      <a:pt x="21"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86" name="Freeform 28"/>
              <p:cNvSpPr/>
              <p:nvPr/>
            </p:nvSpPr>
            <p:spPr bwMode="auto">
              <a:xfrm>
                <a:off x="4284663" y="2462213"/>
                <a:ext cx="295275" cy="206375"/>
              </a:xfrm>
              <a:custGeom>
                <a:avLst/>
                <a:gdLst>
                  <a:gd name="T0" fmla="*/ 55 w 78"/>
                  <a:gd name="T1" fmla="*/ 0 h 55"/>
                  <a:gd name="T2" fmla="*/ 39 w 78"/>
                  <a:gd name="T3" fmla="*/ 45 h 55"/>
                  <a:gd name="T4" fmla="*/ 23 w 78"/>
                  <a:gd name="T5" fmla="*/ 0 h 55"/>
                  <a:gd name="T6" fmla="*/ 0 w 78"/>
                  <a:gd name="T7" fmla="*/ 33 h 55"/>
                  <a:gd name="T8" fmla="*/ 0 w 78"/>
                  <a:gd name="T9" fmla="*/ 34 h 55"/>
                  <a:gd name="T10" fmla="*/ 0 w 78"/>
                  <a:gd name="T11" fmla="*/ 35 h 55"/>
                  <a:gd name="T12" fmla="*/ 39 w 78"/>
                  <a:gd name="T13" fmla="*/ 55 h 55"/>
                  <a:gd name="T14" fmla="*/ 78 w 78"/>
                  <a:gd name="T15" fmla="*/ 35 h 55"/>
                  <a:gd name="T16" fmla="*/ 78 w 78"/>
                  <a:gd name="T17" fmla="*/ 34 h 55"/>
                  <a:gd name="T18" fmla="*/ 78 w 78"/>
                  <a:gd name="T19" fmla="*/ 33 h 55"/>
                  <a:gd name="T20" fmla="*/ 55 w 78"/>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55">
                    <a:moveTo>
                      <a:pt x="55" y="0"/>
                    </a:moveTo>
                    <a:cubicBezTo>
                      <a:pt x="39" y="45"/>
                      <a:pt x="39" y="45"/>
                      <a:pt x="39" y="45"/>
                    </a:cubicBezTo>
                    <a:cubicBezTo>
                      <a:pt x="23" y="0"/>
                      <a:pt x="23" y="0"/>
                      <a:pt x="23" y="0"/>
                    </a:cubicBezTo>
                    <a:cubicBezTo>
                      <a:pt x="10" y="6"/>
                      <a:pt x="1" y="19"/>
                      <a:pt x="0" y="33"/>
                    </a:cubicBezTo>
                    <a:cubicBezTo>
                      <a:pt x="0" y="34"/>
                      <a:pt x="0" y="34"/>
                      <a:pt x="0" y="34"/>
                    </a:cubicBezTo>
                    <a:cubicBezTo>
                      <a:pt x="0" y="35"/>
                      <a:pt x="0" y="35"/>
                      <a:pt x="0" y="35"/>
                    </a:cubicBezTo>
                    <a:cubicBezTo>
                      <a:pt x="1" y="44"/>
                      <a:pt x="18" y="55"/>
                      <a:pt x="39" y="55"/>
                    </a:cubicBezTo>
                    <a:cubicBezTo>
                      <a:pt x="60" y="55"/>
                      <a:pt x="77" y="44"/>
                      <a:pt x="78" y="35"/>
                    </a:cubicBezTo>
                    <a:cubicBezTo>
                      <a:pt x="78" y="34"/>
                      <a:pt x="78" y="34"/>
                      <a:pt x="78" y="34"/>
                    </a:cubicBezTo>
                    <a:cubicBezTo>
                      <a:pt x="78" y="33"/>
                      <a:pt x="78" y="33"/>
                      <a:pt x="78" y="33"/>
                    </a:cubicBezTo>
                    <a:cubicBezTo>
                      <a:pt x="77" y="19"/>
                      <a:pt x="68" y="6"/>
                      <a:pt x="55"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87" name="Freeform 29"/>
              <p:cNvSpPr/>
              <p:nvPr/>
            </p:nvSpPr>
            <p:spPr bwMode="auto">
              <a:xfrm>
                <a:off x="4416425" y="2457450"/>
                <a:ext cx="30163" cy="30163"/>
              </a:xfrm>
              <a:custGeom>
                <a:avLst/>
                <a:gdLst>
                  <a:gd name="T0" fmla="*/ 10 w 19"/>
                  <a:gd name="T1" fmla="*/ 0 h 19"/>
                  <a:gd name="T2" fmla="*/ 0 w 19"/>
                  <a:gd name="T3" fmla="*/ 10 h 19"/>
                  <a:gd name="T4" fmla="*/ 10 w 19"/>
                  <a:gd name="T5" fmla="*/ 19 h 19"/>
                  <a:gd name="T6" fmla="*/ 19 w 19"/>
                  <a:gd name="T7" fmla="*/ 10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lnTo>
                      <a:pt x="0" y="10"/>
                    </a:lnTo>
                    <a:lnTo>
                      <a:pt x="10" y="19"/>
                    </a:lnTo>
                    <a:lnTo>
                      <a:pt x="19" y="1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88" name="Freeform 30"/>
              <p:cNvSpPr/>
              <p:nvPr/>
            </p:nvSpPr>
            <p:spPr bwMode="auto">
              <a:xfrm>
                <a:off x="4416425" y="2457450"/>
                <a:ext cx="30163" cy="30163"/>
              </a:xfrm>
              <a:custGeom>
                <a:avLst/>
                <a:gdLst>
                  <a:gd name="T0" fmla="*/ 10 w 19"/>
                  <a:gd name="T1" fmla="*/ 0 h 19"/>
                  <a:gd name="T2" fmla="*/ 0 w 19"/>
                  <a:gd name="T3" fmla="*/ 10 h 19"/>
                  <a:gd name="T4" fmla="*/ 10 w 19"/>
                  <a:gd name="T5" fmla="*/ 19 h 19"/>
                  <a:gd name="T6" fmla="*/ 19 w 19"/>
                  <a:gd name="T7" fmla="*/ 10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lnTo>
                      <a:pt x="0" y="10"/>
                    </a:lnTo>
                    <a:lnTo>
                      <a:pt x="10" y="19"/>
                    </a:lnTo>
                    <a:lnTo>
                      <a:pt x="19" y="10"/>
                    </a:lnTo>
                    <a:lnTo>
                      <a:pt x="10" y="0"/>
                    </a:ln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89" name="Freeform 31"/>
              <p:cNvSpPr/>
              <p:nvPr/>
            </p:nvSpPr>
            <p:spPr bwMode="auto">
              <a:xfrm>
                <a:off x="4408488" y="2487613"/>
                <a:ext cx="46038" cy="109538"/>
              </a:xfrm>
              <a:custGeom>
                <a:avLst/>
                <a:gdLst>
                  <a:gd name="T0" fmla="*/ 15 w 29"/>
                  <a:gd name="T1" fmla="*/ 0 h 69"/>
                  <a:gd name="T2" fmla="*/ 7 w 29"/>
                  <a:gd name="T3" fmla="*/ 5 h 69"/>
                  <a:gd name="T4" fmla="*/ 0 w 29"/>
                  <a:gd name="T5" fmla="*/ 36 h 69"/>
                  <a:gd name="T6" fmla="*/ 15 w 29"/>
                  <a:gd name="T7" fmla="*/ 69 h 69"/>
                  <a:gd name="T8" fmla="*/ 29 w 29"/>
                  <a:gd name="T9" fmla="*/ 36 h 69"/>
                  <a:gd name="T10" fmla="*/ 22 w 29"/>
                  <a:gd name="T11" fmla="*/ 5 h 69"/>
                  <a:gd name="T12" fmla="*/ 15 w 29"/>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29" h="69">
                    <a:moveTo>
                      <a:pt x="15" y="0"/>
                    </a:moveTo>
                    <a:lnTo>
                      <a:pt x="7" y="5"/>
                    </a:lnTo>
                    <a:lnTo>
                      <a:pt x="0" y="36"/>
                    </a:lnTo>
                    <a:lnTo>
                      <a:pt x="15" y="69"/>
                    </a:lnTo>
                    <a:lnTo>
                      <a:pt x="29" y="36"/>
                    </a:lnTo>
                    <a:lnTo>
                      <a:pt x="22" y="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0" name="Freeform 32"/>
              <p:cNvSpPr/>
              <p:nvPr/>
            </p:nvSpPr>
            <p:spPr bwMode="auto">
              <a:xfrm>
                <a:off x="4408488" y="2487613"/>
                <a:ext cx="46038" cy="109538"/>
              </a:xfrm>
              <a:custGeom>
                <a:avLst/>
                <a:gdLst>
                  <a:gd name="T0" fmla="*/ 15 w 29"/>
                  <a:gd name="T1" fmla="*/ 0 h 69"/>
                  <a:gd name="T2" fmla="*/ 7 w 29"/>
                  <a:gd name="T3" fmla="*/ 5 h 69"/>
                  <a:gd name="T4" fmla="*/ 0 w 29"/>
                  <a:gd name="T5" fmla="*/ 36 h 69"/>
                  <a:gd name="T6" fmla="*/ 15 w 29"/>
                  <a:gd name="T7" fmla="*/ 69 h 69"/>
                  <a:gd name="T8" fmla="*/ 29 w 29"/>
                  <a:gd name="T9" fmla="*/ 36 h 69"/>
                  <a:gd name="T10" fmla="*/ 22 w 29"/>
                  <a:gd name="T11" fmla="*/ 5 h 69"/>
                  <a:gd name="T12" fmla="*/ 15 w 29"/>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29" h="69">
                    <a:moveTo>
                      <a:pt x="15" y="0"/>
                    </a:moveTo>
                    <a:lnTo>
                      <a:pt x="7" y="5"/>
                    </a:lnTo>
                    <a:lnTo>
                      <a:pt x="0" y="36"/>
                    </a:lnTo>
                    <a:lnTo>
                      <a:pt x="15" y="69"/>
                    </a:lnTo>
                    <a:lnTo>
                      <a:pt x="29" y="36"/>
                    </a:lnTo>
                    <a:lnTo>
                      <a:pt x="22" y="5"/>
                    </a:lnTo>
                    <a:lnTo>
                      <a:pt x="15" y="0"/>
                    </a:ln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1" name="Oval 33"/>
              <p:cNvSpPr>
                <a:spLocks noChangeArrowheads="1"/>
              </p:cNvSpPr>
              <p:nvPr/>
            </p:nvSpPr>
            <p:spPr bwMode="auto">
              <a:xfrm>
                <a:off x="4205288" y="2333625"/>
                <a:ext cx="115888" cy="120650"/>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2" name="Freeform 34"/>
              <p:cNvSpPr/>
              <p:nvPr/>
            </p:nvSpPr>
            <p:spPr bwMode="auto">
              <a:xfrm>
                <a:off x="4254500" y="2454275"/>
                <a:ext cx="17463" cy="22225"/>
              </a:xfrm>
              <a:custGeom>
                <a:avLst/>
                <a:gdLst>
                  <a:gd name="T0" fmla="*/ 4 w 11"/>
                  <a:gd name="T1" fmla="*/ 0 h 14"/>
                  <a:gd name="T2" fmla="*/ 0 w 11"/>
                  <a:gd name="T3" fmla="*/ 7 h 14"/>
                  <a:gd name="T4" fmla="*/ 4 w 11"/>
                  <a:gd name="T5" fmla="*/ 14 h 14"/>
                  <a:gd name="T6" fmla="*/ 11 w 11"/>
                  <a:gd name="T7" fmla="*/ 7 h 14"/>
                  <a:gd name="T8" fmla="*/ 4 w 11"/>
                  <a:gd name="T9" fmla="*/ 0 h 14"/>
                </a:gdLst>
                <a:ahLst/>
                <a:cxnLst>
                  <a:cxn ang="0">
                    <a:pos x="T0" y="T1"/>
                  </a:cxn>
                  <a:cxn ang="0">
                    <a:pos x="T2" y="T3"/>
                  </a:cxn>
                  <a:cxn ang="0">
                    <a:pos x="T4" y="T5"/>
                  </a:cxn>
                  <a:cxn ang="0">
                    <a:pos x="T6" y="T7"/>
                  </a:cxn>
                  <a:cxn ang="0">
                    <a:pos x="T8" y="T9"/>
                  </a:cxn>
                </a:cxnLst>
                <a:rect l="0" t="0" r="r" b="b"/>
                <a:pathLst>
                  <a:path w="11" h="14">
                    <a:moveTo>
                      <a:pt x="4" y="0"/>
                    </a:moveTo>
                    <a:lnTo>
                      <a:pt x="0" y="7"/>
                    </a:lnTo>
                    <a:lnTo>
                      <a:pt x="4" y="14"/>
                    </a:lnTo>
                    <a:lnTo>
                      <a:pt x="11" y="7"/>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3" name="Freeform 35"/>
              <p:cNvSpPr/>
              <p:nvPr/>
            </p:nvSpPr>
            <p:spPr bwMode="auto">
              <a:xfrm>
                <a:off x="4254500" y="2454275"/>
                <a:ext cx="17463" cy="22225"/>
              </a:xfrm>
              <a:custGeom>
                <a:avLst/>
                <a:gdLst>
                  <a:gd name="T0" fmla="*/ 4 w 11"/>
                  <a:gd name="T1" fmla="*/ 0 h 14"/>
                  <a:gd name="T2" fmla="*/ 0 w 11"/>
                  <a:gd name="T3" fmla="*/ 7 h 14"/>
                  <a:gd name="T4" fmla="*/ 4 w 11"/>
                  <a:gd name="T5" fmla="*/ 14 h 14"/>
                  <a:gd name="T6" fmla="*/ 11 w 11"/>
                  <a:gd name="T7" fmla="*/ 7 h 14"/>
                  <a:gd name="T8" fmla="*/ 4 w 11"/>
                  <a:gd name="T9" fmla="*/ 0 h 14"/>
                </a:gdLst>
                <a:ahLst/>
                <a:cxnLst>
                  <a:cxn ang="0">
                    <a:pos x="T0" y="T1"/>
                  </a:cxn>
                  <a:cxn ang="0">
                    <a:pos x="T2" y="T3"/>
                  </a:cxn>
                  <a:cxn ang="0">
                    <a:pos x="T4" y="T5"/>
                  </a:cxn>
                  <a:cxn ang="0">
                    <a:pos x="T6" y="T7"/>
                  </a:cxn>
                  <a:cxn ang="0">
                    <a:pos x="T8" y="T9"/>
                  </a:cxn>
                </a:cxnLst>
                <a:rect l="0" t="0" r="r" b="b"/>
                <a:pathLst>
                  <a:path w="11" h="14">
                    <a:moveTo>
                      <a:pt x="4" y="0"/>
                    </a:moveTo>
                    <a:lnTo>
                      <a:pt x="0" y="7"/>
                    </a:lnTo>
                    <a:lnTo>
                      <a:pt x="4" y="14"/>
                    </a:lnTo>
                    <a:lnTo>
                      <a:pt x="11" y="7"/>
                    </a:lnTo>
                    <a:lnTo>
                      <a:pt x="4" y="0"/>
                    </a:ln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4" name="Freeform 36"/>
              <p:cNvSpPr/>
              <p:nvPr/>
            </p:nvSpPr>
            <p:spPr bwMode="auto">
              <a:xfrm>
                <a:off x="4246563" y="2476500"/>
                <a:ext cx="33338" cy="79375"/>
              </a:xfrm>
              <a:custGeom>
                <a:avLst/>
                <a:gdLst>
                  <a:gd name="T0" fmla="*/ 9 w 21"/>
                  <a:gd name="T1" fmla="*/ 0 h 50"/>
                  <a:gd name="T2" fmla="*/ 9 w 21"/>
                  <a:gd name="T3" fmla="*/ 0 h 50"/>
                  <a:gd name="T4" fmla="*/ 5 w 21"/>
                  <a:gd name="T5" fmla="*/ 5 h 50"/>
                  <a:gd name="T6" fmla="*/ 0 w 21"/>
                  <a:gd name="T7" fmla="*/ 26 h 50"/>
                  <a:gd name="T8" fmla="*/ 9 w 21"/>
                  <a:gd name="T9" fmla="*/ 50 h 50"/>
                  <a:gd name="T10" fmla="*/ 21 w 21"/>
                  <a:gd name="T11" fmla="*/ 26 h 50"/>
                  <a:gd name="T12" fmla="*/ 14 w 21"/>
                  <a:gd name="T13" fmla="*/ 5 h 50"/>
                  <a:gd name="T14" fmla="*/ 9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9" y="0"/>
                    </a:moveTo>
                    <a:lnTo>
                      <a:pt x="9" y="0"/>
                    </a:lnTo>
                    <a:lnTo>
                      <a:pt x="5" y="5"/>
                    </a:lnTo>
                    <a:lnTo>
                      <a:pt x="0" y="26"/>
                    </a:lnTo>
                    <a:lnTo>
                      <a:pt x="9" y="50"/>
                    </a:lnTo>
                    <a:lnTo>
                      <a:pt x="21" y="26"/>
                    </a:lnTo>
                    <a:lnTo>
                      <a:pt x="14" y="5"/>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5" name="Freeform 37"/>
              <p:cNvSpPr/>
              <p:nvPr/>
            </p:nvSpPr>
            <p:spPr bwMode="auto">
              <a:xfrm>
                <a:off x="4246563" y="2476500"/>
                <a:ext cx="33338" cy="79375"/>
              </a:xfrm>
              <a:custGeom>
                <a:avLst/>
                <a:gdLst>
                  <a:gd name="T0" fmla="*/ 9 w 21"/>
                  <a:gd name="T1" fmla="*/ 0 h 50"/>
                  <a:gd name="T2" fmla="*/ 9 w 21"/>
                  <a:gd name="T3" fmla="*/ 0 h 50"/>
                  <a:gd name="T4" fmla="*/ 5 w 21"/>
                  <a:gd name="T5" fmla="*/ 5 h 50"/>
                  <a:gd name="T6" fmla="*/ 0 w 21"/>
                  <a:gd name="T7" fmla="*/ 26 h 50"/>
                  <a:gd name="T8" fmla="*/ 9 w 21"/>
                  <a:gd name="T9" fmla="*/ 50 h 50"/>
                  <a:gd name="T10" fmla="*/ 21 w 21"/>
                  <a:gd name="T11" fmla="*/ 26 h 50"/>
                  <a:gd name="T12" fmla="*/ 14 w 21"/>
                  <a:gd name="T13" fmla="*/ 5 h 50"/>
                  <a:gd name="T14" fmla="*/ 9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9" y="0"/>
                    </a:moveTo>
                    <a:lnTo>
                      <a:pt x="9" y="0"/>
                    </a:lnTo>
                    <a:lnTo>
                      <a:pt x="5" y="5"/>
                    </a:lnTo>
                    <a:lnTo>
                      <a:pt x="0" y="26"/>
                    </a:lnTo>
                    <a:lnTo>
                      <a:pt x="9" y="50"/>
                    </a:lnTo>
                    <a:lnTo>
                      <a:pt x="21" y="26"/>
                    </a:lnTo>
                    <a:lnTo>
                      <a:pt x="14" y="5"/>
                    </a:lnTo>
                    <a:lnTo>
                      <a:pt x="9" y="0"/>
                    </a:ln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6" name="Oval 38"/>
              <p:cNvSpPr>
                <a:spLocks noChangeArrowheads="1"/>
              </p:cNvSpPr>
              <p:nvPr/>
            </p:nvSpPr>
            <p:spPr bwMode="auto">
              <a:xfrm>
                <a:off x="4541838" y="2333625"/>
                <a:ext cx="117475" cy="120650"/>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7" name="Freeform 39"/>
              <p:cNvSpPr/>
              <p:nvPr/>
            </p:nvSpPr>
            <p:spPr bwMode="auto">
              <a:xfrm>
                <a:off x="4530725" y="2457450"/>
                <a:ext cx="177800" cy="150813"/>
              </a:xfrm>
              <a:custGeom>
                <a:avLst/>
                <a:gdLst>
                  <a:gd name="T0" fmla="*/ 30 w 47"/>
                  <a:gd name="T1" fmla="*/ 0 h 40"/>
                  <a:gd name="T2" fmla="*/ 19 w 47"/>
                  <a:gd name="T3" fmla="*/ 33 h 40"/>
                  <a:gd name="T4" fmla="*/ 7 w 47"/>
                  <a:gd name="T5" fmla="*/ 0 h 40"/>
                  <a:gd name="T6" fmla="*/ 0 w 47"/>
                  <a:gd name="T7" fmla="*/ 5 h 40"/>
                  <a:gd name="T8" fmla="*/ 15 w 47"/>
                  <a:gd name="T9" fmla="*/ 34 h 40"/>
                  <a:gd name="T10" fmla="*/ 15 w 47"/>
                  <a:gd name="T11" fmla="*/ 35 h 40"/>
                  <a:gd name="T12" fmla="*/ 15 w 47"/>
                  <a:gd name="T13" fmla="*/ 36 h 40"/>
                  <a:gd name="T14" fmla="*/ 15 w 47"/>
                  <a:gd name="T15" fmla="*/ 36 h 40"/>
                  <a:gd name="T16" fmla="*/ 14 w 47"/>
                  <a:gd name="T17" fmla="*/ 40 h 40"/>
                  <a:gd name="T18" fmla="*/ 19 w 47"/>
                  <a:gd name="T19" fmla="*/ 40 h 40"/>
                  <a:gd name="T20" fmla="*/ 47 w 47"/>
                  <a:gd name="T21" fmla="*/ 25 h 40"/>
                  <a:gd name="T22" fmla="*/ 47 w 47"/>
                  <a:gd name="T23" fmla="*/ 25 h 40"/>
                  <a:gd name="T24" fmla="*/ 47 w 47"/>
                  <a:gd name="T25" fmla="*/ 25 h 40"/>
                  <a:gd name="T26" fmla="*/ 30 w 47"/>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30" y="0"/>
                    </a:moveTo>
                    <a:cubicBezTo>
                      <a:pt x="19" y="33"/>
                      <a:pt x="19" y="33"/>
                      <a:pt x="19" y="33"/>
                    </a:cubicBezTo>
                    <a:cubicBezTo>
                      <a:pt x="7" y="0"/>
                      <a:pt x="7" y="0"/>
                      <a:pt x="7" y="0"/>
                    </a:cubicBezTo>
                    <a:cubicBezTo>
                      <a:pt x="4" y="1"/>
                      <a:pt x="2" y="3"/>
                      <a:pt x="0" y="5"/>
                    </a:cubicBezTo>
                    <a:cubicBezTo>
                      <a:pt x="8" y="12"/>
                      <a:pt x="14" y="23"/>
                      <a:pt x="15" y="34"/>
                    </a:cubicBezTo>
                    <a:cubicBezTo>
                      <a:pt x="15" y="35"/>
                      <a:pt x="15" y="35"/>
                      <a:pt x="15" y="35"/>
                    </a:cubicBezTo>
                    <a:cubicBezTo>
                      <a:pt x="15" y="36"/>
                      <a:pt x="15" y="36"/>
                      <a:pt x="15" y="36"/>
                    </a:cubicBezTo>
                    <a:cubicBezTo>
                      <a:pt x="15" y="36"/>
                      <a:pt x="15" y="36"/>
                      <a:pt x="15" y="36"/>
                    </a:cubicBezTo>
                    <a:cubicBezTo>
                      <a:pt x="15" y="37"/>
                      <a:pt x="14" y="38"/>
                      <a:pt x="14" y="40"/>
                    </a:cubicBezTo>
                    <a:cubicBezTo>
                      <a:pt x="15" y="40"/>
                      <a:pt x="17" y="40"/>
                      <a:pt x="19" y="40"/>
                    </a:cubicBezTo>
                    <a:cubicBezTo>
                      <a:pt x="34" y="40"/>
                      <a:pt x="46" y="32"/>
                      <a:pt x="47" y="25"/>
                    </a:cubicBezTo>
                    <a:cubicBezTo>
                      <a:pt x="47" y="25"/>
                      <a:pt x="47" y="25"/>
                      <a:pt x="47" y="25"/>
                    </a:cubicBezTo>
                    <a:cubicBezTo>
                      <a:pt x="47" y="25"/>
                      <a:pt x="47" y="25"/>
                      <a:pt x="47" y="25"/>
                    </a:cubicBezTo>
                    <a:cubicBezTo>
                      <a:pt x="46" y="14"/>
                      <a:pt x="40" y="5"/>
                      <a:pt x="30"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8" name="Freeform 40"/>
              <p:cNvSpPr/>
              <p:nvPr/>
            </p:nvSpPr>
            <p:spPr bwMode="auto">
              <a:xfrm>
                <a:off x="4591050" y="2454275"/>
                <a:ext cx="19050" cy="22225"/>
              </a:xfrm>
              <a:custGeom>
                <a:avLst/>
                <a:gdLst>
                  <a:gd name="T0" fmla="*/ 7 w 12"/>
                  <a:gd name="T1" fmla="*/ 0 h 14"/>
                  <a:gd name="T2" fmla="*/ 0 w 12"/>
                  <a:gd name="T3" fmla="*/ 7 h 14"/>
                  <a:gd name="T4" fmla="*/ 7 w 12"/>
                  <a:gd name="T5" fmla="*/ 14 h 14"/>
                  <a:gd name="T6" fmla="*/ 12 w 12"/>
                  <a:gd name="T7" fmla="*/ 7 h 14"/>
                  <a:gd name="T8" fmla="*/ 7 w 12"/>
                  <a:gd name="T9" fmla="*/ 0 h 14"/>
                </a:gdLst>
                <a:ahLst/>
                <a:cxnLst>
                  <a:cxn ang="0">
                    <a:pos x="T0" y="T1"/>
                  </a:cxn>
                  <a:cxn ang="0">
                    <a:pos x="T2" y="T3"/>
                  </a:cxn>
                  <a:cxn ang="0">
                    <a:pos x="T4" y="T5"/>
                  </a:cxn>
                  <a:cxn ang="0">
                    <a:pos x="T6" y="T7"/>
                  </a:cxn>
                  <a:cxn ang="0">
                    <a:pos x="T8" y="T9"/>
                  </a:cxn>
                </a:cxnLst>
                <a:rect l="0" t="0" r="r" b="b"/>
                <a:pathLst>
                  <a:path w="12" h="14">
                    <a:moveTo>
                      <a:pt x="7" y="0"/>
                    </a:moveTo>
                    <a:lnTo>
                      <a:pt x="0" y="7"/>
                    </a:lnTo>
                    <a:lnTo>
                      <a:pt x="7" y="14"/>
                    </a:lnTo>
                    <a:lnTo>
                      <a:pt x="12"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99" name="Freeform 41"/>
              <p:cNvSpPr/>
              <p:nvPr/>
            </p:nvSpPr>
            <p:spPr bwMode="auto">
              <a:xfrm>
                <a:off x="4591050" y="2454275"/>
                <a:ext cx="19050" cy="22225"/>
              </a:xfrm>
              <a:custGeom>
                <a:avLst/>
                <a:gdLst>
                  <a:gd name="T0" fmla="*/ 7 w 12"/>
                  <a:gd name="T1" fmla="*/ 0 h 14"/>
                  <a:gd name="T2" fmla="*/ 0 w 12"/>
                  <a:gd name="T3" fmla="*/ 7 h 14"/>
                  <a:gd name="T4" fmla="*/ 7 w 12"/>
                  <a:gd name="T5" fmla="*/ 14 h 14"/>
                  <a:gd name="T6" fmla="*/ 12 w 12"/>
                  <a:gd name="T7" fmla="*/ 7 h 14"/>
                  <a:gd name="T8" fmla="*/ 7 w 12"/>
                  <a:gd name="T9" fmla="*/ 0 h 14"/>
                </a:gdLst>
                <a:ahLst/>
                <a:cxnLst>
                  <a:cxn ang="0">
                    <a:pos x="T0" y="T1"/>
                  </a:cxn>
                  <a:cxn ang="0">
                    <a:pos x="T2" y="T3"/>
                  </a:cxn>
                  <a:cxn ang="0">
                    <a:pos x="T4" y="T5"/>
                  </a:cxn>
                  <a:cxn ang="0">
                    <a:pos x="T6" y="T7"/>
                  </a:cxn>
                  <a:cxn ang="0">
                    <a:pos x="T8" y="T9"/>
                  </a:cxn>
                </a:cxnLst>
                <a:rect l="0" t="0" r="r" b="b"/>
                <a:pathLst>
                  <a:path w="12" h="14">
                    <a:moveTo>
                      <a:pt x="7" y="0"/>
                    </a:moveTo>
                    <a:lnTo>
                      <a:pt x="0" y="7"/>
                    </a:lnTo>
                    <a:lnTo>
                      <a:pt x="7" y="14"/>
                    </a:lnTo>
                    <a:lnTo>
                      <a:pt x="12" y="7"/>
                    </a:lnTo>
                    <a:lnTo>
                      <a:pt x="7" y="0"/>
                    </a:ln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00" name="Freeform 42"/>
              <p:cNvSpPr/>
              <p:nvPr/>
            </p:nvSpPr>
            <p:spPr bwMode="auto">
              <a:xfrm>
                <a:off x="4583113" y="2476500"/>
                <a:ext cx="33338" cy="79375"/>
              </a:xfrm>
              <a:custGeom>
                <a:avLst/>
                <a:gdLst>
                  <a:gd name="T0" fmla="*/ 12 w 21"/>
                  <a:gd name="T1" fmla="*/ 0 h 50"/>
                  <a:gd name="T2" fmla="*/ 12 w 21"/>
                  <a:gd name="T3" fmla="*/ 0 h 50"/>
                  <a:gd name="T4" fmla="*/ 7 w 21"/>
                  <a:gd name="T5" fmla="*/ 5 h 50"/>
                  <a:gd name="T6" fmla="*/ 0 w 21"/>
                  <a:gd name="T7" fmla="*/ 26 h 50"/>
                  <a:gd name="T8" fmla="*/ 12 w 21"/>
                  <a:gd name="T9" fmla="*/ 50 h 50"/>
                  <a:gd name="T10" fmla="*/ 21 w 21"/>
                  <a:gd name="T11" fmla="*/ 26 h 50"/>
                  <a:gd name="T12" fmla="*/ 17 w 21"/>
                  <a:gd name="T13" fmla="*/ 5 h 50"/>
                  <a:gd name="T14" fmla="*/ 12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12" y="0"/>
                    </a:moveTo>
                    <a:lnTo>
                      <a:pt x="12" y="0"/>
                    </a:lnTo>
                    <a:lnTo>
                      <a:pt x="7" y="5"/>
                    </a:lnTo>
                    <a:lnTo>
                      <a:pt x="0" y="26"/>
                    </a:lnTo>
                    <a:lnTo>
                      <a:pt x="12" y="50"/>
                    </a:lnTo>
                    <a:lnTo>
                      <a:pt x="21" y="26"/>
                    </a:lnTo>
                    <a:lnTo>
                      <a:pt x="17" y="5"/>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01" name="Freeform 43"/>
              <p:cNvSpPr/>
              <p:nvPr/>
            </p:nvSpPr>
            <p:spPr bwMode="auto">
              <a:xfrm>
                <a:off x="4583113" y="2476500"/>
                <a:ext cx="33338" cy="79375"/>
              </a:xfrm>
              <a:custGeom>
                <a:avLst/>
                <a:gdLst>
                  <a:gd name="T0" fmla="*/ 12 w 21"/>
                  <a:gd name="T1" fmla="*/ 0 h 50"/>
                  <a:gd name="T2" fmla="*/ 12 w 21"/>
                  <a:gd name="T3" fmla="*/ 0 h 50"/>
                  <a:gd name="T4" fmla="*/ 7 w 21"/>
                  <a:gd name="T5" fmla="*/ 5 h 50"/>
                  <a:gd name="T6" fmla="*/ 0 w 21"/>
                  <a:gd name="T7" fmla="*/ 26 h 50"/>
                  <a:gd name="T8" fmla="*/ 12 w 21"/>
                  <a:gd name="T9" fmla="*/ 50 h 50"/>
                  <a:gd name="T10" fmla="*/ 21 w 21"/>
                  <a:gd name="T11" fmla="*/ 26 h 50"/>
                  <a:gd name="T12" fmla="*/ 17 w 21"/>
                  <a:gd name="T13" fmla="*/ 5 h 50"/>
                  <a:gd name="T14" fmla="*/ 12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12" y="0"/>
                    </a:moveTo>
                    <a:lnTo>
                      <a:pt x="12" y="0"/>
                    </a:lnTo>
                    <a:lnTo>
                      <a:pt x="7" y="5"/>
                    </a:lnTo>
                    <a:lnTo>
                      <a:pt x="0" y="26"/>
                    </a:lnTo>
                    <a:lnTo>
                      <a:pt x="12" y="50"/>
                    </a:lnTo>
                    <a:lnTo>
                      <a:pt x="21" y="26"/>
                    </a:lnTo>
                    <a:lnTo>
                      <a:pt x="17" y="5"/>
                    </a:lnTo>
                    <a:lnTo>
                      <a:pt x="12" y="0"/>
                    </a:ln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02" name="Freeform 44"/>
              <p:cNvSpPr/>
              <p:nvPr/>
            </p:nvSpPr>
            <p:spPr bwMode="auto">
              <a:xfrm>
                <a:off x="4156075" y="2457450"/>
                <a:ext cx="177800" cy="150813"/>
              </a:xfrm>
              <a:custGeom>
                <a:avLst/>
                <a:gdLst>
                  <a:gd name="T0" fmla="*/ 40 w 47"/>
                  <a:gd name="T1" fmla="*/ 0 h 40"/>
                  <a:gd name="T2" fmla="*/ 28 w 47"/>
                  <a:gd name="T3" fmla="*/ 33 h 40"/>
                  <a:gd name="T4" fmla="*/ 17 w 47"/>
                  <a:gd name="T5" fmla="*/ 0 h 40"/>
                  <a:gd name="T6" fmla="*/ 0 w 47"/>
                  <a:gd name="T7" fmla="*/ 25 h 40"/>
                  <a:gd name="T8" fmla="*/ 0 w 47"/>
                  <a:gd name="T9" fmla="*/ 25 h 40"/>
                  <a:gd name="T10" fmla="*/ 0 w 47"/>
                  <a:gd name="T11" fmla="*/ 25 h 40"/>
                  <a:gd name="T12" fmla="*/ 28 w 47"/>
                  <a:gd name="T13" fmla="*/ 40 h 40"/>
                  <a:gd name="T14" fmla="*/ 33 w 47"/>
                  <a:gd name="T15" fmla="*/ 40 h 40"/>
                  <a:gd name="T16" fmla="*/ 32 w 47"/>
                  <a:gd name="T17" fmla="*/ 36 h 40"/>
                  <a:gd name="T18" fmla="*/ 32 w 47"/>
                  <a:gd name="T19" fmla="*/ 36 h 40"/>
                  <a:gd name="T20" fmla="*/ 32 w 47"/>
                  <a:gd name="T21" fmla="*/ 35 h 40"/>
                  <a:gd name="T22" fmla="*/ 32 w 47"/>
                  <a:gd name="T23" fmla="*/ 34 h 40"/>
                  <a:gd name="T24" fmla="*/ 39 w 47"/>
                  <a:gd name="T25" fmla="*/ 13 h 40"/>
                  <a:gd name="T26" fmla="*/ 47 w 47"/>
                  <a:gd name="T27" fmla="*/ 5 h 40"/>
                  <a:gd name="T28" fmla="*/ 40 w 47"/>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0">
                    <a:moveTo>
                      <a:pt x="40" y="0"/>
                    </a:moveTo>
                    <a:cubicBezTo>
                      <a:pt x="28" y="33"/>
                      <a:pt x="28" y="33"/>
                      <a:pt x="28" y="33"/>
                    </a:cubicBezTo>
                    <a:cubicBezTo>
                      <a:pt x="17" y="0"/>
                      <a:pt x="17" y="0"/>
                      <a:pt x="17" y="0"/>
                    </a:cubicBezTo>
                    <a:cubicBezTo>
                      <a:pt x="7" y="5"/>
                      <a:pt x="1" y="14"/>
                      <a:pt x="0" y="25"/>
                    </a:cubicBezTo>
                    <a:cubicBezTo>
                      <a:pt x="0" y="25"/>
                      <a:pt x="0" y="25"/>
                      <a:pt x="0" y="25"/>
                    </a:cubicBezTo>
                    <a:cubicBezTo>
                      <a:pt x="0" y="25"/>
                      <a:pt x="0" y="25"/>
                      <a:pt x="0" y="25"/>
                    </a:cubicBezTo>
                    <a:cubicBezTo>
                      <a:pt x="0" y="32"/>
                      <a:pt x="13" y="40"/>
                      <a:pt x="28" y="40"/>
                    </a:cubicBezTo>
                    <a:cubicBezTo>
                      <a:pt x="30" y="40"/>
                      <a:pt x="32" y="40"/>
                      <a:pt x="33" y="40"/>
                    </a:cubicBezTo>
                    <a:cubicBezTo>
                      <a:pt x="33" y="38"/>
                      <a:pt x="32" y="37"/>
                      <a:pt x="32" y="36"/>
                    </a:cubicBezTo>
                    <a:cubicBezTo>
                      <a:pt x="32" y="36"/>
                      <a:pt x="32" y="36"/>
                      <a:pt x="32" y="36"/>
                    </a:cubicBezTo>
                    <a:cubicBezTo>
                      <a:pt x="32" y="35"/>
                      <a:pt x="32" y="35"/>
                      <a:pt x="32" y="35"/>
                    </a:cubicBezTo>
                    <a:cubicBezTo>
                      <a:pt x="32" y="35"/>
                      <a:pt x="32" y="35"/>
                      <a:pt x="32" y="34"/>
                    </a:cubicBezTo>
                    <a:cubicBezTo>
                      <a:pt x="33" y="27"/>
                      <a:pt x="35" y="20"/>
                      <a:pt x="39" y="13"/>
                    </a:cubicBezTo>
                    <a:cubicBezTo>
                      <a:pt x="42" y="10"/>
                      <a:pt x="44" y="7"/>
                      <a:pt x="47" y="5"/>
                    </a:cubicBezTo>
                    <a:cubicBezTo>
                      <a:pt x="45" y="3"/>
                      <a:pt x="43" y="1"/>
                      <a:pt x="40" y="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grpSp>
      <p:grpSp>
        <p:nvGrpSpPr>
          <p:cNvPr id="120" name="组合 119"/>
          <p:cNvGrpSpPr/>
          <p:nvPr/>
        </p:nvGrpSpPr>
        <p:grpSpPr>
          <a:xfrm>
            <a:off x="7185024" y="2950810"/>
            <a:ext cx="4112228" cy="853819"/>
            <a:chOff x="7127272" y="2681303"/>
            <a:chExt cx="4112228" cy="853819"/>
          </a:xfrm>
        </p:grpSpPr>
        <p:sp>
          <p:nvSpPr>
            <p:cNvPr id="121" name="矩形 120"/>
            <p:cNvSpPr/>
            <p:nvPr/>
          </p:nvSpPr>
          <p:spPr>
            <a:xfrm>
              <a:off x="7127272" y="2681303"/>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22" name="矩形 47"/>
            <p:cNvSpPr>
              <a:spLocks noChangeArrowheads="1"/>
            </p:cNvSpPr>
            <p:nvPr/>
          </p:nvSpPr>
          <p:spPr bwMode="auto">
            <a:xfrm>
              <a:off x="7152672" y="2795742"/>
              <a:ext cx="3713339" cy="34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定制性差、速度慢、规模小</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23" name="矩形 3"/>
          <p:cNvSpPr>
            <a:spLocks noChangeArrowheads="1"/>
          </p:cNvSpPr>
          <p:nvPr/>
        </p:nvSpPr>
        <p:spPr bwMode="auto">
          <a:xfrm>
            <a:off x="7172324" y="2538992"/>
            <a:ext cx="115697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chemeClr val="accent1">
                    <a:lumMod val="50000"/>
                  </a:schemeClr>
                </a:solidFill>
                <a:latin typeface="Arial" panose="020B0604020202020204" pitchFamily="34" charset="0"/>
                <a:ea typeface="微软雅黑" panose="020B0503020204020204" pitchFamily="34" charset="-122"/>
                <a:cs typeface="Arial" panose="020B0604020202020204" pitchFamily="34" charset="0"/>
              </a:rPr>
              <a:t>单机爬虫</a:t>
            </a:r>
            <a:endParaRPr lang="zh-CN" altLang="en-US" sz="2000" b="1" dirty="0">
              <a:solidFill>
                <a:schemeClr val="accent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24" name="组合 123"/>
          <p:cNvGrpSpPr/>
          <p:nvPr/>
        </p:nvGrpSpPr>
        <p:grpSpPr>
          <a:xfrm>
            <a:off x="7210424" y="5085273"/>
            <a:ext cx="4112228" cy="853819"/>
            <a:chOff x="7127272" y="4062656"/>
            <a:chExt cx="4112228" cy="853819"/>
          </a:xfrm>
        </p:grpSpPr>
        <p:sp>
          <p:nvSpPr>
            <p:cNvPr id="125" name="矩形 124"/>
            <p:cNvSpPr/>
            <p:nvPr/>
          </p:nvSpPr>
          <p:spPr>
            <a:xfrm>
              <a:off x="7127272" y="4062656"/>
              <a:ext cx="4112228" cy="853819"/>
            </a:xfrm>
            <a:prstGeom prst="rect">
              <a:avLst/>
            </a:prstGeom>
            <a:solidFill>
              <a:schemeClr val="bg2"/>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26" name="矩形 47"/>
            <p:cNvSpPr>
              <a:spLocks noChangeArrowheads="1"/>
            </p:cNvSpPr>
            <p:nvPr/>
          </p:nvSpPr>
          <p:spPr bwMode="auto">
            <a:xfrm>
              <a:off x="7165371" y="4175680"/>
              <a:ext cx="3700639" cy="34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低耦合、稳定简单、规模大、 性能高</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27" name="矩形 3"/>
          <p:cNvSpPr>
            <a:spLocks noChangeArrowheads="1"/>
          </p:cNvSpPr>
          <p:nvPr/>
        </p:nvSpPr>
        <p:spPr bwMode="auto">
          <a:xfrm>
            <a:off x="7248524" y="4586950"/>
            <a:ext cx="141224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sz="2000" b="1" dirty="0">
                <a:solidFill>
                  <a:schemeClr val="accent1">
                    <a:lumMod val="50000"/>
                  </a:schemeClr>
                </a:solidFill>
                <a:latin typeface="Arial" panose="020B0604020202020204" pitchFamily="34" charset="0"/>
                <a:ea typeface="微软雅黑" panose="020B0503020204020204" pitchFamily="34" charset="-122"/>
                <a:cs typeface="Arial" panose="020B0604020202020204" pitchFamily="34" charset="0"/>
              </a:rPr>
              <a:t>分布式爬虫</a:t>
            </a:r>
            <a:endParaRPr lang="zh-CN" altLang="en-US" sz="2000" b="1" dirty="0">
              <a:solidFill>
                <a:schemeClr val="accent1">
                  <a:lumMod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32" name="直接连接符 131"/>
          <p:cNvCxnSpPr/>
          <p:nvPr/>
        </p:nvCxnSpPr>
        <p:spPr>
          <a:xfrm>
            <a:off x="6890352" y="2627892"/>
            <a:ext cx="0" cy="1155654"/>
          </a:xfrm>
          <a:prstGeom prst="line">
            <a:avLst/>
          </a:prstGeom>
          <a:ln w="1270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6890352" y="4681155"/>
            <a:ext cx="0" cy="1155654"/>
          </a:xfrm>
          <a:prstGeom prst="line">
            <a:avLst/>
          </a:prstGeom>
          <a:ln w="12700">
            <a:solidFill>
              <a:schemeClr val="accent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553085" y="3483610"/>
            <a:ext cx="5058410" cy="2634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0000">
        <p:split orient="vert" dir="in"/>
      </p:transition>
    </mc:Choice>
    <mc:Fallback>
      <p:transition spd="slow" advTm="10000">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
                                        </p:tgtEl>
                                      </p:cBhvr>
                                    </p:animEffect>
                                  </p:childTnLst>
                                </p:cTn>
                              </p:par>
                            </p:childTnLst>
                          </p:cTn>
                        </p:par>
                        <p:par>
                          <p:cTn id="12" fill="hold">
                            <p:stCondLst>
                              <p:cond delay="0"/>
                            </p:stCondLst>
                            <p:childTnLst>
                              <p:par>
                                <p:cTn id="13" presetID="22" presetClass="entr" presetSubtype="1" fill="hold" grpId="0"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up)">
                                      <p:cBhvr>
                                        <p:cTn id="15" dur="500"/>
                                        <p:tgtEl>
                                          <p:spTgt spid="6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100" fill="hold"/>
                                        <p:tgtEl>
                                          <p:spTgt spid="67"/>
                                        </p:tgtEl>
                                        <p:attrNameLst>
                                          <p:attrName>ppt_w</p:attrName>
                                        </p:attrNameLst>
                                      </p:cBhvr>
                                      <p:tavLst>
                                        <p:tav tm="0">
                                          <p:val>
                                            <p:fltVal val="0"/>
                                          </p:val>
                                        </p:tav>
                                        <p:tav tm="100000">
                                          <p:val>
                                            <p:strVal val="#ppt_w"/>
                                          </p:val>
                                        </p:tav>
                                      </p:tavLst>
                                    </p:anim>
                                    <p:anim calcmode="lin" valueType="num">
                                      <p:cBhvr>
                                        <p:cTn id="20" dur="100" fill="hold"/>
                                        <p:tgtEl>
                                          <p:spTgt spid="67"/>
                                        </p:tgtEl>
                                        <p:attrNameLst>
                                          <p:attrName>ppt_h</p:attrName>
                                        </p:attrNameLst>
                                      </p:cBhvr>
                                      <p:tavLst>
                                        <p:tav tm="0">
                                          <p:val>
                                            <p:fltVal val="0"/>
                                          </p:val>
                                        </p:tav>
                                        <p:tav tm="100000">
                                          <p:val>
                                            <p:strVal val="#ppt_h"/>
                                          </p:val>
                                        </p:tav>
                                      </p:tavLst>
                                    </p:anim>
                                    <p:animEffect transition="in" filter="fade">
                                      <p:cBhvr>
                                        <p:cTn id="21" dur="100"/>
                                        <p:tgtEl>
                                          <p:spTgt spid="67"/>
                                        </p:tgtEl>
                                      </p:cBhvr>
                                    </p:animEffect>
                                  </p:childTnLst>
                                </p:cTn>
                              </p:par>
                              <p:par>
                                <p:cTn id="22" presetID="6" presetClass="emph" presetSubtype="0" fill="hold" nodeType="withEffect">
                                  <p:stCondLst>
                                    <p:cond delay="100"/>
                                  </p:stCondLst>
                                  <p:childTnLst>
                                    <p:animScale>
                                      <p:cBhvr>
                                        <p:cTn id="23" dur="100" fill="hold"/>
                                        <p:tgtEl>
                                          <p:spTgt spid="67"/>
                                        </p:tgtEl>
                                      </p:cBhvr>
                                      <p:by x="110000" y="110000"/>
                                    </p:animScale>
                                  </p:childTnLst>
                                </p:cTn>
                              </p:par>
                              <p:par>
                                <p:cTn id="24" presetID="6" presetClass="emph" presetSubtype="0" fill="hold" nodeType="withEffect">
                                  <p:stCondLst>
                                    <p:cond delay="200"/>
                                  </p:stCondLst>
                                  <p:childTnLst>
                                    <p:animScale>
                                      <p:cBhvr>
                                        <p:cTn id="25" dur="200" fill="hold"/>
                                        <p:tgtEl>
                                          <p:spTgt spid="67"/>
                                        </p:tgtEl>
                                      </p:cBhvr>
                                      <p:by x="90000" y="90000"/>
                                    </p:animScale>
                                  </p:childTnLst>
                                </p:cTn>
                              </p:par>
                              <p:par>
                                <p:cTn id="26" presetID="6" presetClass="emph" presetSubtype="0" fill="hold" nodeType="withEffect">
                                  <p:stCondLst>
                                    <p:cond delay="400"/>
                                  </p:stCondLst>
                                  <p:childTnLst>
                                    <p:animScale>
                                      <p:cBhvr>
                                        <p:cTn id="27" dur="100" fill="hold"/>
                                        <p:tgtEl>
                                          <p:spTgt spid="67"/>
                                        </p:tgtEl>
                                      </p:cBhvr>
                                      <p:by x="105000" y="105000"/>
                                    </p:animScale>
                                  </p:childTnLst>
                                </p:cTn>
                              </p:par>
                              <p:par>
                                <p:cTn id="28" presetID="6" presetClass="emph" presetSubtype="0" fill="hold" nodeType="withEffect">
                                  <p:stCondLst>
                                    <p:cond delay="500"/>
                                  </p:stCondLst>
                                  <p:childTnLst>
                                    <p:animScale>
                                      <p:cBhvr>
                                        <p:cTn id="29" dur="200" fill="hold"/>
                                        <p:tgtEl>
                                          <p:spTgt spid="67"/>
                                        </p:tgtEl>
                                      </p:cBhvr>
                                      <p:by x="95000" y="95000"/>
                                    </p:animScale>
                                  </p:childTnLst>
                                </p:cTn>
                              </p:par>
                            </p:childTnLst>
                          </p:cTn>
                        </p:par>
                        <p:par>
                          <p:cTn id="30" fill="hold">
                            <p:stCondLst>
                              <p:cond delay="1000"/>
                            </p:stCondLst>
                            <p:childTnLst>
                              <p:par>
                                <p:cTn id="31" presetID="16" presetClass="entr" presetSubtype="42" fill="hold" nodeType="afterEffect">
                                  <p:stCondLst>
                                    <p:cond delay="0"/>
                                  </p:stCondLst>
                                  <p:childTnLst>
                                    <p:set>
                                      <p:cBhvr>
                                        <p:cTn id="32" dur="1" fill="hold">
                                          <p:stCondLst>
                                            <p:cond delay="0"/>
                                          </p:stCondLst>
                                        </p:cTn>
                                        <p:tgtEl>
                                          <p:spTgt spid="132"/>
                                        </p:tgtEl>
                                        <p:attrNameLst>
                                          <p:attrName>style.visibility</p:attrName>
                                        </p:attrNameLst>
                                      </p:cBhvr>
                                      <p:to>
                                        <p:strVal val="visible"/>
                                      </p:to>
                                    </p:set>
                                    <p:animEffect transition="in" filter="barn(outHorizontal)">
                                      <p:cBhvr>
                                        <p:cTn id="33" dur="500"/>
                                        <p:tgtEl>
                                          <p:spTgt spid="132"/>
                                        </p:tgtEl>
                                      </p:cBhvr>
                                    </p:animEffect>
                                  </p:childTnLst>
                                </p:cTn>
                              </p:par>
                            </p:childTnLst>
                          </p:cTn>
                        </p:par>
                        <p:par>
                          <p:cTn id="34" fill="hold">
                            <p:stCondLst>
                              <p:cond delay="1500"/>
                            </p:stCondLst>
                            <p:childTnLst>
                              <p:par>
                                <p:cTn id="35" presetID="2" presetClass="entr" presetSubtype="2" accel="50000" decel="50000" fill="hold" grpId="0" nodeType="afterEffect">
                                  <p:stCondLst>
                                    <p:cond delay="0"/>
                                  </p:stCondLst>
                                  <p:childTnLst>
                                    <p:set>
                                      <p:cBhvr>
                                        <p:cTn id="36" dur="1" fill="hold">
                                          <p:stCondLst>
                                            <p:cond delay="0"/>
                                          </p:stCondLst>
                                        </p:cTn>
                                        <p:tgtEl>
                                          <p:spTgt spid="123"/>
                                        </p:tgtEl>
                                        <p:attrNameLst>
                                          <p:attrName>style.visibility</p:attrName>
                                        </p:attrNameLst>
                                      </p:cBhvr>
                                      <p:to>
                                        <p:strVal val="visible"/>
                                      </p:to>
                                    </p:set>
                                    <p:anim calcmode="lin" valueType="num">
                                      <p:cBhvr additive="base">
                                        <p:cTn id="37" dur="1000" fill="hold"/>
                                        <p:tgtEl>
                                          <p:spTgt spid="123"/>
                                        </p:tgtEl>
                                        <p:attrNameLst>
                                          <p:attrName>ppt_x</p:attrName>
                                        </p:attrNameLst>
                                      </p:cBhvr>
                                      <p:tavLst>
                                        <p:tav tm="0">
                                          <p:val>
                                            <p:strVal val="1+#ppt_w/2"/>
                                          </p:val>
                                        </p:tav>
                                        <p:tav tm="100000">
                                          <p:val>
                                            <p:strVal val="#ppt_x"/>
                                          </p:val>
                                        </p:tav>
                                      </p:tavLst>
                                    </p:anim>
                                    <p:anim calcmode="lin" valueType="num">
                                      <p:cBhvr additive="base">
                                        <p:cTn id="38" dur="1000" fill="hold"/>
                                        <p:tgtEl>
                                          <p:spTgt spid="123"/>
                                        </p:tgtEl>
                                        <p:attrNameLst>
                                          <p:attrName>ppt_y</p:attrName>
                                        </p:attrNameLst>
                                      </p:cBhvr>
                                      <p:tavLst>
                                        <p:tav tm="0">
                                          <p:val>
                                            <p:strVal val="#ppt_y"/>
                                          </p:val>
                                        </p:tav>
                                        <p:tav tm="100000">
                                          <p:val>
                                            <p:strVal val="#ppt_y"/>
                                          </p:val>
                                        </p:tav>
                                      </p:tavLst>
                                    </p:anim>
                                  </p:childTnLst>
                                </p:cTn>
                              </p:par>
                              <p:par>
                                <p:cTn id="39" presetID="2" presetClass="entr" presetSubtype="2" accel="50000" decel="50000" fill="hold" nodeType="withEffect">
                                  <p:stCondLst>
                                    <p:cond delay="0"/>
                                  </p:stCondLst>
                                  <p:childTnLst>
                                    <p:set>
                                      <p:cBhvr>
                                        <p:cTn id="40" dur="1" fill="hold">
                                          <p:stCondLst>
                                            <p:cond delay="0"/>
                                          </p:stCondLst>
                                        </p:cTn>
                                        <p:tgtEl>
                                          <p:spTgt spid="120"/>
                                        </p:tgtEl>
                                        <p:attrNameLst>
                                          <p:attrName>style.visibility</p:attrName>
                                        </p:attrNameLst>
                                      </p:cBhvr>
                                      <p:to>
                                        <p:strVal val="visible"/>
                                      </p:to>
                                    </p:set>
                                    <p:anim calcmode="lin" valueType="num">
                                      <p:cBhvr additive="base">
                                        <p:cTn id="41" dur="1000" fill="hold"/>
                                        <p:tgtEl>
                                          <p:spTgt spid="120"/>
                                        </p:tgtEl>
                                        <p:attrNameLst>
                                          <p:attrName>ppt_x</p:attrName>
                                        </p:attrNameLst>
                                      </p:cBhvr>
                                      <p:tavLst>
                                        <p:tav tm="0">
                                          <p:val>
                                            <p:strVal val="1+#ppt_w/2"/>
                                          </p:val>
                                        </p:tav>
                                        <p:tav tm="100000">
                                          <p:val>
                                            <p:strVal val="#ppt_x"/>
                                          </p:val>
                                        </p:tav>
                                      </p:tavLst>
                                    </p:anim>
                                    <p:anim calcmode="lin" valueType="num">
                                      <p:cBhvr additive="base">
                                        <p:cTn id="42" dur="1000" fill="hold"/>
                                        <p:tgtEl>
                                          <p:spTgt spid="120"/>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16" fill="hold" nodeType="afterEffect">
                                  <p:stCondLst>
                                    <p:cond delay="0"/>
                                  </p:stCondLst>
                                  <p:childTnLst>
                                    <p:set>
                                      <p:cBhvr>
                                        <p:cTn id="45" dur="1" fill="hold">
                                          <p:stCondLst>
                                            <p:cond delay="0"/>
                                          </p:stCondLst>
                                        </p:cTn>
                                        <p:tgtEl>
                                          <p:spTgt spid="82"/>
                                        </p:tgtEl>
                                        <p:attrNameLst>
                                          <p:attrName>style.visibility</p:attrName>
                                        </p:attrNameLst>
                                      </p:cBhvr>
                                      <p:to>
                                        <p:strVal val="visible"/>
                                      </p:to>
                                    </p:set>
                                    <p:anim calcmode="lin" valueType="num">
                                      <p:cBhvr>
                                        <p:cTn id="46" dur="100" fill="hold"/>
                                        <p:tgtEl>
                                          <p:spTgt spid="82"/>
                                        </p:tgtEl>
                                        <p:attrNameLst>
                                          <p:attrName>ppt_w</p:attrName>
                                        </p:attrNameLst>
                                      </p:cBhvr>
                                      <p:tavLst>
                                        <p:tav tm="0">
                                          <p:val>
                                            <p:fltVal val="0"/>
                                          </p:val>
                                        </p:tav>
                                        <p:tav tm="100000">
                                          <p:val>
                                            <p:strVal val="#ppt_w"/>
                                          </p:val>
                                        </p:tav>
                                      </p:tavLst>
                                    </p:anim>
                                    <p:anim calcmode="lin" valueType="num">
                                      <p:cBhvr>
                                        <p:cTn id="47" dur="100" fill="hold"/>
                                        <p:tgtEl>
                                          <p:spTgt spid="82"/>
                                        </p:tgtEl>
                                        <p:attrNameLst>
                                          <p:attrName>ppt_h</p:attrName>
                                        </p:attrNameLst>
                                      </p:cBhvr>
                                      <p:tavLst>
                                        <p:tav tm="0">
                                          <p:val>
                                            <p:fltVal val="0"/>
                                          </p:val>
                                        </p:tav>
                                        <p:tav tm="100000">
                                          <p:val>
                                            <p:strVal val="#ppt_h"/>
                                          </p:val>
                                        </p:tav>
                                      </p:tavLst>
                                    </p:anim>
                                    <p:animEffect transition="in" filter="fade">
                                      <p:cBhvr>
                                        <p:cTn id="48" dur="100"/>
                                        <p:tgtEl>
                                          <p:spTgt spid="82"/>
                                        </p:tgtEl>
                                      </p:cBhvr>
                                    </p:animEffect>
                                  </p:childTnLst>
                                </p:cTn>
                              </p:par>
                              <p:par>
                                <p:cTn id="49" presetID="6" presetClass="emph" presetSubtype="0" fill="hold" nodeType="withEffect">
                                  <p:stCondLst>
                                    <p:cond delay="100"/>
                                  </p:stCondLst>
                                  <p:childTnLst>
                                    <p:animScale>
                                      <p:cBhvr>
                                        <p:cTn id="50" dur="100" fill="hold"/>
                                        <p:tgtEl>
                                          <p:spTgt spid="82"/>
                                        </p:tgtEl>
                                      </p:cBhvr>
                                      <p:by x="110000" y="110000"/>
                                    </p:animScale>
                                  </p:childTnLst>
                                </p:cTn>
                              </p:par>
                              <p:par>
                                <p:cTn id="51" presetID="6" presetClass="emph" presetSubtype="0" fill="hold" nodeType="withEffect">
                                  <p:stCondLst>
                                    <p:cond delay="200"/>
                                  </p:stCondLst>
                                  <p:childTnLst>
                                    <p:animScale>
                                      <p:cBhvr>
                                        <p:cTn id="52" dur="200" fill="hold"/>
                                        <p:tgtEl>
                                          <p:spTgt spid="82"/>
                                        </p:tgtEl>
                                      </p:cBhvr>
                                      <p:by x="90000" y="90000"/>
                                    </p:animScale>
                                  </p:childTnLst>
                                </p:cTn>
                              </p:par>
                              <p:par>
                                <p:cTn id="53" presetID="6" presetClass="emph" presetSubtype="0" fill="hold" nodeType="withEffect">
                                  <p:stCondLst>
                                    <p:cond delay="400"/>
                                  </p:stCondLst>
                                  <p:childTnLst>
                                    <p:animScale>
                                      <p:cBhvr>
                                        <p:cTn id="54" dur="100" fill="hold"/>
                                        <p:tgtEl>
                                          <p:spTgt spid="82"/>
                                        </p:tgtEl>
                                      </p:cBhvr>
                                      <p:by x="105000" y="105000"/>
                                    </p:animScale>
                                  </p:childTnLst>
                                </p:cTn>
                              </p:par>
                              <p:par>
                                <p:cTn id="55" presetID="6" presetClass="emph" presetSubtype="0" fill="hold" nodeType="withEffect">
                                  <p:stCondLst>
                                    <p:cond delay="500"/>
                                  </p:stCondLst>
                                  <p:childTnLst>
                                    <p:animScale>
                                      <p:cBhvr>
                                        <p:cTn id="56" dur="200" fill="hold"/>
                                        <p:tgtEl>
                                          <p:spTgt spid="82"/>
                                        </p:tgtEl>
                                      </p:cBhvr>
                                      <p:by x="95000" y="95000"/>
                                    </p:animScale>
                                  </p:childTnLst>
                                </p:cTn>
                              </p:par>
                            </p:childTnLst>
                          </p:cTn>
                        </p:par>
                        <p:par>
                          <p:cTn id="57" fill="hold">
                            <p:stCondLst>
                              <p:cond delay="3000"/>
                            </p:stCondLst>
                            <p:childTnLst>
                              <p:par>
                                <p:cTn id="58" presetID="16" presetClass="entr" presetSubtype="42" fill="hold" nodeType="afterEffect">
                                  <p:stCondLst>
                                    <p:cond delay="0"/>
                                  </p:stCondLst>
                                  <p:childTnLst>
                                    <p:set>
                                      <p:cBhvr>
                                        <p:cTn id="59" dur="1" fill="hold">
                                          <p:stCondLst>
                                            <p:cond delay="0"/>
                                          </p:stCondLst>
                                        </p:cTn>
                                        <p:tgtEl>
                                          <p:spTgt spid="133"/>
                                        </p:tgtEl>
                                        <p:attrNameLst>
                                          <p:attrName>style.visibility</p:attrName>
                                        </p:attrNameLst>
                                      </p:cBhvr>
                                      <p:to>
                                        <p:strVal val="visible"/>
                                      </p:to>
                                    </p:set>
                                    <p:animEffect transition="in" filter="barn(outHorizontal)">
                                      <p:cBhvr>
                                        <p:cTn id="60" dur="500"/>
                                        <p:tgtEl>
                                          <p:spTgt spid="133"/>
                                        </p:tgtEl>
                                      </p:cBhvr>
                                    </p:animEffect>
                                  </p:childTnLst>
                                </p:cTn>
                              </p:par>
                            </p:childTnLst>
                          </p:cTn>
                        </p:par>
                        <p:par>
                          <p:cTn id="61" fill="hold">
                            <p:stCondLst>
                              <p:cond delay="3500"/>
                            </p:stCondLst>
                            <p:childTnLst>
                              <p:par>
                                <p:cTn id="62" presetID="2" presetClass="entr" presetSubtype="2" accel="50000" decel="50000" fill="hold" grpId="0" nodeType="afterEffect">
                                  <p:stCondLst>
                                    <p:cond delay="0"/>
                                  </p:stCondLst>
                                  <p:childTnLst>
                                    <p:set>
                                      <p:cBhvr>
                                        <p:cTn id="63" dur="1" fill="hold">
                                          <p:stCondLst>
                                            <p:cond delay="0"/>
                                          </p:stCondLst>
                                        </p:cTn>
                                        <p:tgtEl>
                                          <p:spTgt spid="127"/>
                                        </p:tgtEl>
                                        <p:attrNameLst>
                                          <p:attrName>style.visibility</p:attrName>
                                        </p:attrNameLst>
                                      </p:cBhvr>
                                      <p:to>
                                        <p:strVal val="visible"/>
                                      </p:to>
                                    </p:set>
                                    <p:anim calcmode="lin" valueType="num">
                                      <p:cBhvr additive="base">
                                        <p:cTn id="64" dur="1000" fill="hold"/>
                                        <p:tgtEl>
                                          <p:spTgt spid="127"/>
                                        </p:tgtEl>
                                        <p:attrNameLst>
                                          <p:attrName>ppt_x</p:attrName>
                                        </p:attrNameLst>
                                      </p:cBhvr>
                                      <p:tavLst>
                                        <p:tav tm="0">
                                          <p:val>
                                            <p:strVal val="1+#ppt_w/2"/>
                                          </p:val>
                                        </p:tav>
                                        <p:tav tm="100000">
                                          <p:val>
                                            <p:strVal val="#ppt_x"/>
                                          </p:val>
                                        </p:tav>
                                      </p:tavLst>
                                    </p:anim>
                                    <p:anim calcmode="lin" valueType="num">
                                      <p:cBhvr additive="base">
                                        <p:cTn id="65" dur="1000" fill="hold"/>
                                        <p:tgtEl>
                                          <p:spTgt spid="127"/>
                                        </p:tgtEl>
                                        <p:attrNameLst>
                                          <p:attrName>ppt_y</p:attrName>
                                        </p:attrNameLst>
                                      </p:cBhvr>
                                      <p:tavLst>
                                        <p:tav tm="0">
                                          <p:val>
                                            <p:strVal val="#ppt_y"/>
                                          </p:val>
                                        </p:tav>
                                        <p:tav tm="100000">
                                          <p:val>
                                            <p:strVal val="#ppt_y"/>
                                          </p:val>
                                        </p:tav>
                                      </p:tavLst>
                                    </p:anim>
                                  </p:childTnLst>
                                </p:cTn>
                              </p:par>
                              <p:par>
                                <p:cTn id="66" presetID="2" presetClass="entr" presetSubtype="2" accel="50000" decel="50000" fill="hold" nodeType="withEffect">
                                  <p:stCondLst>
                                    <p:cond delay="0"/>
                                  </p:stCondLst>
                                  <p:childTnLst>
                                    <p:set>
                                      <p:cBhvr>
                                        <p:cTn id="67" dur="1" fill="hold">
                                          <p:stCondLst>
                                            <p:cond delay="0"/>
                                          </p:stCondLst>
                                        </p:cTn>
                                        <p:tgtEl>
                                          <p:spTgt spid="124"/>
                                        </p:tgtEl>
                                        <p:attrNameLst>
                                          <p:attrName>style.visibility</p:attrName>
                                        </p:attrNameLst>
                                      </p:cBhvr>
                                      <p:to>
                                        <p:strVal val="visible"/>
                                      </p:to>
                                    </p:set>
                                    <p:anim calcmode="lin" valueType="num">
                                      <p:cBhvr additive="base">
                                        <p:cTn id="68" dur="1000" fill="hold"/>
                                        <p:tgtEl>
                                          <p:spTgt spid="124"/>
                                        </p:tgtEl>
                                        <p:attrNameLst>
                                          <p:attrName>ppt_x</p:attrName>
                                        </p:attrNameLst>
                                      </p:cBhvr>
                                      <p:tavLst>
                                        <p:tav tm="0">
                                          <p:val>
                                            <p:strVal val="1+#ppt_w/2"/>
                                          </p:val>
                                        </p:tav>
                                        <p:tav tm="100000">
                                          <p:val>
                                            <p:strVal val="#ppt_x"/>
                                          </p:val>
                                        </p:tav>
                                      </p:tavLst>
                                    </p:anim>
                                    <p:anim calcmode="lin" valueType="num">
                                      <p:cBhvr additive="base">
                                        <p:cTn id="69" dur="10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5" grpId="0"/>
      <p:bldP spid="123" grpId="0"/>
      <p:bldP spid="1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88733" y="1673646"/>
            <a:ext cx="1955088" cy="1732154"/>
            <a:chOff x="2285732" y="3978693"/>
            <a:chExt cx="1954833" cy="1732555"/>
          </a:xfrm>
        </p:grpSpPr>
        <p:grpSp>
          <p:nvGrpSpPr>
            <p:cNvPr id="3" name="组合 2"/>
            <p:cNvGrpSpPr/>
            <p:nvPr/>
          </p:nvGrpSpPr>
          <p:grpSpPr>
            <a:xfrm>
              <a:off x="2285732" y="3978693"/>
              <a:ext cx="1954833" cy="1732555"/>
              <a:chOff x="3295850" y="2263222"/>
              <a:chExt cx="2643765" cy="2343151"/>
            </a:xfrm>
          </p:grpSpPr>
          <p:sp>
            <p:nvSpPr>
              <p:cNvPr id="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sp>
          <p:nvSpPr>
            <p:cNvPr id="5" name="文本框 26"/>
            <p:cNvSpPr txBox="1"/>
            <p:nvPr/>
          </p:nvSpPr>
          <p:spPr>
            <a:xfrm>
              <a:off x="2728219" y="4347491"/>
              <a:ext cx="1031437" cy="830997"/>
            </a:xfrm>
            <a:prstGeom prst="rect">
              <a:avLst/>
            </a:prstGeom>
            <a:noFill/>
          </p:spPr>
          <p:txBody>
            <a:bodyPr wrap="square" rtlCol="0">
              <a:spAutoFit/>
            </a:bodyPr>
            <a:lstStyle/>
            <a:p>
              <a:pPr algn="ctr"/>
              <a:r>
                <a:rPr lang="en-US" altLang="zh-CN" sz="4800" dirty="0">
                  <a:solidFill>
                    <a:schemeClr val="accent1">
                      <a:lumMod val="50000"/>
                    </a:schemeClr>
                  </a:solidFill>
                  <a:latin typeface="Impact" panose="020B0806030902050204" pitchFamily="34" charset="0"/>
                </a:rPr>
                <a:t>01</a:t>
              </a:r>
              <a:endParaRPr lang="zh-CN" altLang="en-US" sz="4800" dirty="0">
                <a:solidFill>
                  <a:schemeClr val="accent1">
                    <a:lumMod val="50000"/>
                  </a:schemeClr>
                </a:solidFill>
                <a:latin typeface="Impact" panose="020B0806030902050204" pitchFamily="34" charset="0"/>
              </a:endParaRPr>
            </a:p>
          </p:txBody>
        </p:sp>
      </p:grpSp>
      <p:grpSp>
        <p:nvGrpSpPr>
          <p:cNvPr id="11" name="组合 10"/>
          <p:cNvGrpSpPr/>
          <p:nvPr/>
        </p:nvGrpSpPr>
        <p:grpSpPr>
          <a:xfrm>
            <a:off x="3783053" y="4145142"/>
            <a:ext cx="1955088" cy="1732154"/>
            <a:chOff x="3885937" y="3040647"/>
            <a:chExt cx="1954833" cy="1732555"/>
          </a:xfrm>
        </p:grpSpPr>
        <p:grpSp>
          <p:nvGrpSpPr>
            <p:cNvPr id="12" name="组合 11"/>
            <p:cNvGrpSpPr/>
            <p:nvPr/>
          </p:nvGrpSpPr>
          <p:grpSpPr>
            <a:xfrm>
              <a:off x="3885937" y="3040647"/>
              <a:ext cx="1954833" cy="1732555"/>
              <a:chOff x="3295850" y="2263222"/>
              <a:chExt cx="2643765" cy="2343151"/>
            </a:xfrm>
          </p:grpSpPr>
          <p:sp>
            <p:nvSpPr>
              <p:cNvPr id="17"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9"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sp>
          <p:nvSpPr>
            <p:cNvPr id="14" name="文本框 32"/>
            <p:cNvSpPr txBox="1"/>
            <p:nvPr/>
          </p:nvSpPr>
          <p:spPr>
            <a:xfrm>
              <a:off x="4352303" y="3414855"/>
              <a:ext cx="1031437" cy="830997"/>
            </a:xfrm>
            <a:prstGeom prst="rect">
              <a:avLst/>
            </a:prstGeom>
            <a:noFill/>
          </p:spPr>
          <p:txBody>
            <a:bodyPr wrap="square" rtlCol="0">
              <a:spAutoFit/>
            </a:bodyPr>
            <a:lstStyle/>
            <a:p>
              <a:pPr algn="ctr"/>
              <a:r>
                <a:rPr lang="en-US" altLang="zh-CN" sz="4800" dirty="0">
                  <a:solidFill>
                    <a:schemeClr val="accent1">
                      <a:lumMod val="50000"/>
                    </a:schemeClr>
                  </a:solidFill>
                  <a:latin typeface="Impact" panose="020B0806030902050204" pitchFamily="34" charset="0"/>
                </a:rPr>
                <a:t>03</a:t>
              </a:r>
              <a:endParaRPr lang="zh-CN" altLang="en-US" sz="4800" dirty="0">
                <a:solidFill>
                  <a:schemeClr val="accent1">
                    <a:lumMod val="50000"/>
                  </a:schemeClr>
                </a:solidFill>
                <a:latin typeface="Impact" panose="020B0806030902050204" pitchFamily="34" charset="0"/>
              </a:endParaRPr>
            </a:p>
          </p:txBody>
        </p:sp>
      </p:grpSp>
      <p:grpSp>
        <p:nvGrpSpPr>
          <p:cNvPr id="20" name="组合 19"/>
          <p:cNvGrpSpPr/>
          <p:nvPr/>
        </p:nvGrpSpPr>
        <p:grpSpPr>
          <a:xfrm>
            <a:off x="6344332" y="1670594"/>
            <a:ext cx="1955088" cy="1732154"/>
            <a:chOff x="5489223" y="2109371"/>
            <a:chExt cx="1954833" cy="1732555"/>
          </a:xfrm>
        </p:grpSpPr>
        <p:grpSp>
          <p:nvGrpSpPr>
            <p:cNvPr id="21" name="组合 20"/>
            <p:cNvGrpSpPr/>
            <p:nvPr/>
          </p:nvGrpSpPr>
          <p:grpSpPr>
            <a:xfrm>
              <a:off x="5489223" y="2109371"/>
              <a:ext cx="1954833" cy="1732555"/>
              <a:chOff x="3295850" y="2263222"/>
              <a:chExt cx="2643765" cy="2343151"/>
            </a:xfrm>
          </p:grpSpPr>
          <p:sp>
            <p:nvSpPr>
              <p:cNvPr id="26"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28"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sp>
          <p:nvSpPr>
            <p:cNvPr id="23" name="文本框 35"/>
            <p:cNvSpPr txBox="1"/>
            <p:nvPr/>
          </p:nvSpPr>
          <p:spPr>
            <a:xfrm>
              <a:off x="5937544" y="2483578"/>
              <a:ext cx="1031437" cy="830997"/>
            </a:xfrm>
            <a:prstGeom prst="rect">
              <a:avLst/>
            </a:prstGeom>
            <a:noFill/>
          </p:spPr>
          <p:txBody>
            <a:bodyPr wrap="square" rtlCol="0">
              <a:spAutoFit/>
            </a:bodyPr>
            <a:lstStyle/>
            <a:p>
              <a:pPr algn="ctr"/>
              <a:r>
                <a:rPr lang="en-US" altLang="zh-CN" sz="4800" dirty="0">
                  <a:solidFill>
                    <a:schemeClr val="accent1">
                      <a:lumMod val="50000"/>
                    </a:schemeClr>
                  </a:solidFill>
                  <a:latin typeface="Impact" panose="020B0806030902050204" pitchFamily="34" charset="0"/>
                </a:rPr>
                <a:t>02</a:t>
              </a:r>
              <a:endParaRPr lang="zh-CN" altLang="en-US" sz="4800" dirty="0">
                <a:solidFill>
                  <a:schemeClr val="accent1">
                    <a:lumMod val="50000"/>
                  </a:schemeClr>
                </a:solidFill>
                <a:latin typeface="Impact" panose="020B0806030902050204" pitchFamily="34" charset="0"/>
              </a:endParaRPr>
            </a:p>
          </p:txBody>
        </p:sp>
      </p:grpSp>
      <p:grpSp>
        <p:nvGrpSpPr>
          <p:cNvPr id="29" name="组合 28"/>
          <p:cNvGrpSpPr/>
          <p:nvPr/>
        </p:nvGrpSpPr>
        <p:grpSpPr>
          <a:xfrm>
            <a:off x="6340864" y="4140571"/>
            <a:ext cx="1955088" cy="1732154"/>
            <a:chOff x="7094696" y="1182976"/>
            <a:chExt cx="1954833" cy="1732555"/>
          </a:xfrm>
        </p:grpSpPr>
        <p:grpSp>
          <p:nvGrpSpPr>
            <p:cNvPr id="30" name="组合 29"/>
            <p:cNvGrpSpPr/>
            <p:nvPr/>
          </p:nvGrpSpPr>
          <p:grpSpPr>
            <a:xfrm>
              <a:off x="7094696" y="1182976"/>
              <a:ext cx="1954833" cy="1732555"/>
              <a:chOff x="3295850" y="2263222"/>
              <a:chExt cx="2643765" cy="2343151"/>
            </a:xfrm>
          </p:grpSpPr>
          <p:sp>
            <p:nvSpPr>
              <p:cNvPr id="35"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7"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25400">
                <a:no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sp>
          <p:nvSpPr>
            <p:cNvPr id="32" name="文本框 38"/>
            <p:cNvSpPr txBox="1"/>
            <p:nvPr/>
          </p:nvSpPr>
          <p:spPr>
            <a:xfrm>
              <a:off x="7551706" y="1553014"/>
              <a:ext cx="1031437" cy="830997"/>
            </a:xfrm>
            <a:prstGeom prst="rect">
              <a:avLst/>
            </a:prstGeom>
            <a:noFill/>
          </p:spPr>
          <p:txBody>
            <a:bodyPr wrap="square" rtlCol="0">
              <a:spAutoFit/>
            </a:bodyPr>
            <a:lstStyle/>
            <a:p>
              <a:pPr algn="ctr"/>
              <a:r>
                <a:rPr lang="en-US" altLang="zh-CN" sz="4800" dirty="0">
                  <a:solidFill>
                    <a:schemeClr val="accent1">
                      <a:lumMod val="50000"/>
                    </a:schemeClr>
                  </a:solidFill>
                  <a:latin typeface="Impact" panose="020B0806030902050204" pitchFamily="34" charset="0"/>
                </a:rPr>
                <a:t>04</a:t>
              </a:r>
              <a:endParaRPr lang="zh-CN" altLang="en-US" sz="4800" dirty="0">
                <a:solidFill>
                  <a:schemeClr val="accent1">
                    <a:lumMod val="50000"/>
                  </a:schemeClr>
                </a:solidFill>
                <a:latin typeface="Impact" panose="020B0806030902050204" pitchFamily="34" charset="0"/>
              </a:endParaRPr>
            </a:p>
          </p:txBody>
        </p:sp>
      </p:grpSp>
      <p:grpSp>
        <p:nvGrpSpPr>
          <p:cNvPr id="38" name="组合 37"/>
          <p:cNvGrpSpPr/>
          <p:nvPr/>
        </p:nvGrpSpPr>
        <p:grpSpPr>
          <a:xfrm flipV="1">
            <a:off x="8157015" y="1858193"/>
            <a:ext cx="2439004" cy="732306"/>
            <a:chOff x="5246304" y="4593021"/>
            <a:chExt cx="2438687" cy="732476"/>
          </a:xfrm>
        </p:grpSpPr>
        <p:sp>
          <p:nvSpPr>
            <p:cNvPr id="39" name="椭圆 38"/>
            <p:cNvSpPr/>
            <p:nvPr/>
          </p:nvSpPr>
          <p:spPr>
            <a:xfrm>
              <a:off x="5246304" y="4593021"/>
              <a:ext cx="118623" cy="118623"/>
            </a:xfrm>
            <a:prstGeom prst="ellipse">
              <a:avLst/>
            </a:prstGeom>
            <a:solidFill>
              <a:schemeClr val="tx1">
                <a:lumMod val="50000"/>
                <a:lumOff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0" name="任意多边形 39"/>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41" name="组合 40"/>
          <p:cNvGrpSpPr/>
          <p:nvPr/>
        </p:nvGrpSpPr>
        <p:grpSpPr>
          <a:xfrm flipH="1" flipV="1">
            <a:off x="1486888" y="1862355"/>
            <a:ext cx="2439004" cy="732306"/>
            <a:chOff x="5246304" y="4593021"/>
            <a:chExt cx="2438687" cy="732476"/>
          </a:xfrm>
        </p:grpSpPr>
        <p:sp>
          <p:nvSpPr>
            <p:cNvPr id="42" name="椭圆 41"/>
            <p:cNvSpPr/>
            <p:nvPr/>
          </p:nvSpPr>
          <p:spPr>
            <a:xfrm>
              <a:off x="5246304" y="4593021"/>
              <a:ext cx="118623" cy="118623"/>
            </a:xfrm>
            <a:prstGeom prst="ellipse">
              <a:avLst/>
            </a:prstGeom>
            <a:solidFill>
              <a:schemeClr val="tx1">
                <a:lumMod val="50000"/>
                <a:lumOff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3" name="任意多边形 42"/>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44" name="组合 43"/>
          <p:cNvGrpSpPr/>
          <p:nvPr/>
        </p:nvGrpSpPr>
        <p:grpSpPr>
          <a:xfrm>
            <a:off x="1503990" y="1857817"/>
            <a:ext cx="1869212" cy="337185"/>
            <a:chOff x="1503794" y="1629594"/>
            <a:chExt cx="1868969" cy="337263"/>
          </a:xfrm>
        </p:grpSpPr>
        <p:grpSp>
          <p:nvGrpSpPr>
            <p:cNvPr id="45" name="Group 32"/>
            <p:cNvGrpSpPr>
              <a:grpSpLocks noChangeAspect="1"/>
            </p:cNvGrpSpPr>
            <p:nvPr/>
          </p:nvGrpSpPr>
          <p:grpSpPr bwMode="auto">
            <a:xfrm>
              <a:off x="1503794" y="1681982"/>
              <a:ext cx="354115" cy="230585"/>
              <a:chOff x="3798" y="2129"/>
              <a:chExt cx="86" cy="56"/>
            </a:xfrm>
            <a:solidFill>
              <a:srgbClr val="FFB850"/>
            </a:solidFill>
            <a:effectLst/>
          </p:grpSpPr>
          <p:sp>
            <p:nvSpPr>
              <p:cNvPr id="47" name="Freeform 33"/>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48" name="Freeform 34"/>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49" name="Freeform 35"/>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0" name="Freeform 36"/>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1" name="Freeform 37"/>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2" name="Freeform 38"/>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3" name="Freeform 39"/>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4" name="Freeform 40"/>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5" name="Freeform 41"/>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6" name="Freeform 42"/>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7" name="Freeform 43"/>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8" name="Freeform 44"/>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59" name="Freeform 45"/>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60" name="Freeform 46"/>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sp>
          <p:nvSpPr>
            <p:cNvPr id="46" name="文本框 96"/>
            <p:cNvSpPr txBox="1"/>
            <p:nvPr/>
          </p:nvSpPr>
          <p:spPr>
            <a:xfrm>
              <a:off x="1878914" y="1629594"/>
              <a:ext cx="1493849" cy="337263"/>
            </a:xfrm>
            <a:prstGeom prst="rect">
              <a:avLst/>
            </a:prstGeom>
            <a:noFill/>
          </p:spPr>
          <p:txBody>
            <a:bodyPr wrap="square" rtlCol="0">
              <a:spAutoFit/>
            </a:bodyPr>
            <a:lstStyle/>
            <a:p>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第一个爬虫</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61" name="组合 60"/>
          <p:cNvGrpSpPr/>
          <p:nvPr/>
        </p:nvGrpSpPr>
        <p:grpSpPr>
          <a:xfrm>
            <a:off x="8184504" y="4936204"/>
            <a:ext cx="2439004" cy="732306"/>
            <a:chOff x="5246304" y="4593021"/>
            <a:chExt cx="2438687" cy="732476"/>
          </a:xfrm>
        </p:grpSpPr>
        <p:sp>
          <p:nvSpPr>
            <p:cNvPr id="62" name="椭圆 61"/>
            <p:cNvSpPr/>
            <p:nvPr/>
          </p:nvSpPr>
          <p:spPr>
            <a:xfrm>
              <a:off x="5246304" y="4593021"/>
              <a:ext cx="118623" cy="118623"/>
            </a:xfrm>
            <a:prstGeom prst="ellipse">
              <a:avLst/>
            </a:prstGeom>
            <a:solidFill>
              <a:schemeClr val="tx1">
                <a:lumMod val="50000"/>
                <a:lumOff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63" name="任意多边形 62"/>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64" name="组合 63"/>
          <p:cNvGrpSpPr/>
          <p:nvPr/>
        </p:nvGrpSpPr>
        <p:grpSpPr>
          <a:xfrm flipH="1">
            <a:off x="1496475" y="4936204"/>
            <a:ext cx="2439004" cy="732306"/>
            <a:chOff x="5246304" y="4593021"/>
            <a:chExt cx="2438687" cy="732476"/>
          </a:xfrm>
        </p:grpSpPr>
        <p:sp>
          <p:nvSpPr>
            <p:cNvPr id="65" name="椭圆 64"/>
            <p:cNvSpPr/>
            <p:nvPr/>
          </p:nvSpPr>
          <p:spPr>
            <a:xfrm>
              <a:off x="5246304" y="4593021"/>
              <a:ext cx="118623" cy="118623"/>
            </a:xfrm>
            <a:prstGeom prst="ellipse">
              <a:avLst/>
            </a:prstGeom>
            <a:solidFill>
              <a:schemeClr val="tx1">
                <a:lumMod val="50000"/>
                <a:lumOff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66" name="任意多边形 6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67" name="组合 66"/>
          <p:cNvGrpSpPr/>
          <p:nvPr/>
        </p:nvGrpSpPr>
        <p:grpSpPr>
          <a:xfrm>
            <a:off x="1524947" y="4737470"/>
            <a:ext cx="2823845" cy="337185"/>
            <a:chOff x="1524748" y="4509914"/>
            <a:chExt cx="2823478" cy="337263"/>
          </a:xfrm>
        </p:grpSpPr>
        <p:grpSp>
          <p:nvGrpSpPr>
            <p:cNvPr id="68" name="Group 20"/>
            <p:cNvGrpSpPr>
              <a:grpSpLocks noChangeAspect="1"/>
            </p:cNvGrpSpPr>
            <p:nvPr/>
          </p:nvGrpSpPr>
          <p:grpSpPr bwMode="auto">
            <a:xfrm>
              <a:off x="1524748" y="4577163"/>
              <a:ext cx="335173" cy="267232"/>
              <a:chOff x="3899" y="2225"/>
              <a:chExt cx="74" cy="59"/>
            </a:xfrm>
            <a:solidFill>
              <a:srgbClr val="01ACBE"/>
            </a:solidFill>
            <a:effectLst/>
          </p:grpSpPr>
          <p:sp>
            <p:nvSpPr>
              <p:cNvPr id="70" name="Freeform 21"/>
              <p:cNvSpPr>
                <a:spLocks noEditPoints="1"/>
              </p:cNvSpPr>
              <p:nvPr/>
            </p:nvSpPr>
            <p:spPr bwMode="auto">
              <a:xfrm>
                <a:off x="3899" y="2225"/>
                <a:ext cx="74" cy="59"/>
              </a:xfrm>
              <a:custGeom>
                <a:avLst/>
                <a:gdLst>
                  <a:gd name="T0" fmla="*/ 27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9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1 w 29"/>
                  <a:gd name="T27" fmla="*/ 20 h 22"/>
                  <a:gd name="T28" fmla="*/ 19 w 29"/>
                  <a:gd name="T29" fmla="*/ 19 h 22"/>
                  <a:gd name="T30" fmla="*/ 27 w 29"/>
                  <a:gd name="T31" fmla="*/ 19 h 22"/>
                  <a:gd name="T32" fmla="*/ 29 w 29"/>
                  <a:gd name="T33" fmla="*/ 16 h 22"/>
                  <a:gd name="T34" fmla="*/ 29 w 29"/>
                  <a:gd name="T35" fmla="*/ 3 h 22"/>
                  <a:gd name="T36" fmla="*/ 27 w 29"/>
                  <a:gd name="T37" fmla="*/ 0 h 22"/>
                  <a:gd name="T38" fmla="*/ 28 w 29"/>
                  <a:gd name="T39" fmla="*/ 16 h 22"/>
                  <a:gd name="T40" fmla="*/ 27 w 29"/>
                  <a:gd name="T41" fmla="*/ 17 h 22"/>
                  <a:gd name="T42" fmla="*/ 3 w 29"/>
                  <a:gd name="T43" fmla="*/ 17 h 22"/>
                  <a:gd name="T44" fmla="*/ 2 w 29"/>
                  <a:gd name="T45" fmla="*/ 16 h 22"/>
                  <a:gd name="T46" fmla="*/ 2 w 29"/>
                  <a:gd name="T47" fmla="*/ 3 h 22"/>
                  <a:gd name="T48" fmla="*/ 3 w 29"/>
                  <a:gd name="T49" fmla="*/ 2 h 22"/>
                  <a:gd name="T50" fmla="*/ 27 w 29"/>
                  <a:gd name="T51" fmla="*/ 2 h 22"/>
                  <a:gd name="T52" fmla="*/ 28 w 29"/>
                  <a:gd name="T53" fmla="*/ 3 h 22"/>
                  <a:gd name="T54" fmla="*/ 28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7" y="0"/>
                    </a:moveTo>
                    <a:cubicBezTo>
                      <a:pt x="3" y="0"/>
                      <a:pt x="3" y="0"/>
                      <a:pt x="3" y="0"/>
                    </a:cubicBezTo>
                    <a:cubicBezTo>
                      <a:pt x="2" y="0"/>
                      <a:pt x="0" y="1"/>
                      <a:pt x="0" y="3"/>
                    </a:cubicBezTo>
                    <a:cubicBezTo>
                      <a:pt x="0" y="16"/>
                      <a:pt x="0" y="16"/>
                      <a:pt x="0" y="16"/>
                    </a:cubicBezTo>
                    <a:cubicBezTo>
                      <a:pt x="0" y="18"/>
                      <a:pt x="2" y="19"/>
                      <a:pt x="3" y="19"/>
                    </a:cubicBezTo>
                    <a:cubicBezTo>
                      <a:pt x="10" y="19"/>
                      <a:pt x="10" y="19"/>
                      <a:pt x="10" y="19"/>
                    </a:cubicBezTo>
                    <a:cubicBezTo>
                      <a:pt x="10" y="19"/>
                      <a:pt x="9" y="19"/>
                      <a:pt x="9"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1" y="20"/>
                      <a:pt x="21" y="20"/>
                      <a:pt x="21" y="20"/>
                    </a:cubicBezTo>
                    <a:cubicBezTo>
                      <a:pt x="20" y="19"/>
                      <a:pt x="20" y="19"/>
                      <a:pt x="19" y="19"/>
                    </a:cubicBezTo>
                    <a:cubicBezTo>
                      <a:pt x="27" y="19"/>
                      <a:pt x="27" y="19"/>
                      <a:pt x="27" y="19"/>
                    </a:cubicBezTo>
                    <a:cubicBezTo>
                      <a:pt x="28" y="19"/>
                      <a:pt x="29" y="18"/>
                      <a:pt x="29" y="16"/>
                    </a:cubicBezTo>
                    <a:cubicBezTo>
                      <a:pt x="29" y="3"/>
                      <a:pt x="29" y="3"/>
                      <a:pt x="29" y="3"/>
                    </a:cubicBezTo>
                    <a:cubicBezTo>
                      <a:pt x="29" y="1"/>
                      <a:pt x="28" y="0"/>
                      <a:pt x="27" y="0"/>
                    </a:cubicBezTo>
                    <a:close/>
                    <a:moveTo>
                      <a:pt x="28" y="16"/>
                    </a:moveTo>
                    <a:cubicBezTo>
                      <a:pt x="28" y="17"/>
                      <a:pt x="27" y="17"/>
                      <a:pt x="27" y="17"/>
                    </a:cubicBezTo>
                    <a:cubicBezTo>
                      <a:pt x="3" y="17"/>
                      <a:pt x="3" y="17"/>
                      <a:pt x="3" y="17"/>
                    </a:cubicBezTo>
                    <a:cubicBezTo>
                      <a:pt x="2" y="17"/>
                      <a:pt x="2" y="17"/>
                      <a:pt x="2" y="16"/>
                    </a:cubicBezTo>
                    <a:cubicBezTo>
                      <a:pt x="2" y="3"/>
                      <a:pt x="2" y="3"/>
                      <a:pt x="2" y="3"/>
                    </a:cubicBezTo>
                    <a:cubicBezTo>
                      <a:pt x="2" y="2"/>
                      <a:pt x="2" y="2"/>
                      <a:pt x="3" y="2"/>
                    </a:cubicBezTo>
                    <a:cubicBezTo>
                      <a:pt x="27" y="2"/>
                      <a:pt x="27" y="2"/>
                      <a:pt x="27" y="2"/>
                    </a:cubicBezTo>
                    <a:cubicBezTo>
                      <a:pt x="27" y="2"/>
                      <a:pt x="28" y="2"/>
                      <a:pt x="28" y="3"/>
                    </a:cubicBezTo>
                    <a:lnTo>
                      <a:pt x="28" y="16"/>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1" name="Freeform 22"/>
              <p:cNvSpPr>
                <a:spLocks noEditPoints="1"/>
              </p:cNvSpPr>
              <p:nvPr/>
            </p:nvSpPr>
            <p:spPr bwMode="auto">
              <a:xfrm>
                <a:off x="3917" y="2241"/>
                <a:ext cx="25" cy="27"/>
              </a:xfrm>
              <a:custGeom>
                <a:avLst/>
                <a:gdLst>
                  <a:gd name="T0" fmla="*/ 10 w 10"/>
                  <a:gd name="T1" fmla="*/ 6 h 10"/>
                  <a:gd name="T2" fmla="*/ 10 w 10"/>
                  <a:gd name="T3" fmla="*/ 4 h 10"/>
                  <a:gd name="T4" fmla="*/ 9 w 10"/>
                  <a:gd name="T5" fmla="*/ 4 h 10"/>
                  <a:gd name="T6" fmla="*/ 8 w 10"/>
                  <a:gd name="T7" fmla="*/ 3 h 10"/>
                  <a:gd name="T8" fmla="*/ 9 w 10"/>
                  <a:gd name="T9" fmla="*/ 2 h 10"/>
                  <a:gd name="T10" fmla="*/ 8 w 10"/>
                  <a:gd name="T11" fmla="*/ 1 h 10"/>
                  <a:gd name="T12" fmla="*/ 8 w 10"/>
                  <a:gd name="T13" fmla="*/ 2 h 10"/>
                  <a:gd name="T14" fmla="*/ 6 w 10"/>
                  <a:gd name="T15" fmla="*/ 1 h 10"/>
                  <a:gd name="T16" fmla="*/ 6 w 10"/>
                  <a:gd name="T17" fmla="*/ 0 h 10"/>
                  <a:gd name="T18" fmla="*/ 4 w 10"/>
                  <a:gd name="T19" fmla="*/ 0 h 10"/>
                  <a:gd name="T20" fmla="*/ 4 w 10"/>
                  <a:gd name="T21" fmla="*/ 1 h 10"/>
                  <a:gd name="T22" fmla="*/ 3 w 10"/>
                  <a:gd name="T23" fmla="*/ 2 h 10"/>
                  <a:gd name="T24" fmla="*/ 2 w 10"/>
                  <a:gd name="T25" fmla="*/ 1 h 10"/>
                  <a:gd name="T26" fmla="*/ 1 w 10"/>
                  <a:gd name="T27" fmla="*/ 2 h 10"/>
                  <a:gd name="T28" fmla="*/ 2 w 10"/>
                  <a:gd name="T29" fmla="*/ 3 h 10"/>
                  <a:gd name="T30" fmla="*/ 1 w 10"/>
                  <a:gd name="T31" fmla="*/ 4 h 10"/>
                  <a:gd name="T32" fmla="*/ 0 w 10"/>
                  <a:gd name="T33" fmla="*/ 4 h 10"/>
                  <a:gd name="T34" fmla="*/ 0 w 10"/>
                  <a:gd name="T35" fmla="*/ 6 h 10"/>
                  <a:gd name="T36" fmla="*/ 1 w 10"/>
                  <a:gd name="T37" fmla="*/ 6 h 10"/>
                  <a:gd name="T38" fmla="*/ 2 w 10"/>
                  <a:gd name="T39" fmla="*/ 8 h 10"/>
                  <a:gd name="T40" fmla="*/ 1 w 10"/>
                  <a:gd name="T41" fmla="*/ 8 h 10"/>
                  <a:gd name="T42" fmla="*/ 2 w 10"/>
                  <a:gd name="T43" fmla="*/ 9 h 10"/>
                  <a:gd name="T44" fmla="*/ 3 w 10"/>
                  <a:gd name="T45" fmla="*/ 8 h 10"/>
                  <a:gd name="T46" fmla="*/ 4 w 10"/>
                  <a:gd name="T47" fmla="*/ 9 h 10"/>
                  <a:gd name="T48" fmla="*/ 4 w 10"/>
                  <a:gd name="T49" fmla="*/ 10 h 10"/>
                  <a:gd name="T50" fmla="*/ 6 w 10"/>
                  <a:gd name="T51" fmla="*/ 10 h 10"/>
                  <a:gd name="T52" fmla="*/ 6 w 10"/>
                  <a:gd name="T53" fmla="*/ 9 h 10"/>
                  <a:gd name="T54" fmla="*/ 8 w 10"/>
                  <a:gd name="T55" fmla="*/ 8 h 10"/>
                  <a:gd name="T56" fmla="*/ 8 w 10"/>
                  <a:gd name="T57" fmla="*/ 9 h 10"/>
                  <a:gd name="T58" fmla="*/ 9 w 10"/>
                  <a:gd name="T59" fmla="*/ 8 h 10"/>
                  <a:gd name="T60" fmla="*/ 8 w 10"/>
                  <a:gd name="T61" fmla="*/ 8 h 10"/>
                  <a:gd name="T62" fmla="*/ 9 w 10"/>
                  <a:gd name="T63" fmla="*/ 6 h 10"/>
                  <a:gd name="T64" fmla="*/ 10 w 10"/>
                  <a:gd name="T65" fmla="*/ 6 h 10"/>
                  <a:gd name="T66" fmla="*/ 8 w 10"/>
                  <a:gd name="T67" fmla="*/ 5 h 10"/>
                  <a:gd name="T68" fmla="*/ 5 w 10"/>
                  <a:gd name="T69" fmla="*/ 8 h 10"/>
                  <a:gd name="T70" fmla="*/ 2 w 10"/>
                  <a:gd name="T71" fmla="*/ 5 h 10"/>
                  <a:gd name="T72" fmla="*/ 5 w 10"/>
                  <a:gd name="T73" fmla="*/ 2 h 10"/>
                  <a:gd name="T74" fmla="*/ 8 w 10"/>
                  <a:gd name="T7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 h="10">
                    <a:moveTo>
                      <a:pt x="10" y="6"/>
                    </a:moveTo>
                    <a:cubicBezTo>
                      <a:pt x="10" y="4"/>
                      <a:pt x="10" y="4"/>
                      <a:pt x="10" y="4"/>
                    </a:cubicBezTo>
                    <a:cubicBezTo>
                      <a:pt x="9" y="4"/>
                      <a:pt x="9" y="4"/>
                      <a:pt x="9" y="4"/>
                    </a:cubicBezTo>
                    <a:cubicBezTo>
                      <a:pt x="9" y="4"/>
                      <a:pt x="9" y="3"/>
                      <a:pt x="8" y="3"/>
                    </a:cubicBezTo>
                    <a:cubicBezTo>
                      <a:pt x="9" y="2"/>
                      <a:pt x="9" y="2"/>
                      <a:pt x="9" y="2"/>
                    </a:cubicBezTo>
                    <a:cubicBezTo>
                      <a:pt x="8" y="1"/>
                      <a:pt x="8" y="1"/>
                      <a:pt x="8" y="1"/>
                    </a:cubicBezTo>
                    <a:cubicBezTo>
                      <a:pt x="8" y="2"/>
                      <a:pt x="8" y="2"/>
                      <a:pt x="8" y="2"/>
                    </a:cubicBezTo>
                    <a:cubicBezTo>
                      <a:pt x="7" y="1"/>
                      <a:pt x="6" y="1"/>
                      <a:pt x="6" y="1"/>
                    </a:cubicBezTo>
                    <a:cubicBezTo>
                      <a:pt x="6" y="0"/>
                      <a:pt x="6" y="0"/>
                      <a:pt x="6" y="0"/>
                    </a:cubicBezTo>
                    <a:cubicBezTo>
                      <a:pt x="4" y="0"/>
                      <a:pt x="4" y="0"/>
                      <a:pt x="4" y="0"/>
                    </a:cubicBezTo>
                    <a:cubicBezTo>
                      <a:pt x="4" y="1"/>
                      <a:pt x="4" y="1"/>
                      <a:pt x="4" y="1"/>
                    </a:cubicBezTo>
                    <a:cubicBezTo>
                      <a:pt x="4" y="1"/>
                      <a:pt x="3" y="1"/>
                      <a:pt x="3" y="2"/>
                    </a:cubicBezTo>
                    <a:cubicBezTo>
                      <a:pt x="2" y="1"/>
                      <a:pt x="2" y="1"/>
                      <a:pt x="2" y="1"/>
                    </a:cubicBezTo>
                    <a:cubicBezTo>
                      <a:pt x="1" y="2"/>
                      <a:pt x="1" y="2"/>
                      <a:pt x="1" y="2"/>
                    </a:cubicBezTo>
                    <a:cubicBezTo>
                      <a:pt x="2" y="3"/>
                      <a:pt x="2" y="3"/>
                      <a:pt x="2" y="3"/>
                    </a:cubicBezTo>
                    <a:cubicBezTo>
                      <a:pt x="1" y="3"/>
                      <a:pt x="1" y="4"/>
                      <a:pt x="1" y="4"/>
                    </a:cubicBezTo>
                    <a:cubicBezTo>
                      <a:pt x="0" y="4"/>
                      <a:pt x="0" y="4"/>
                      <a:pt x="0" y="4"/>
                    </a:cubicBezTo>
                    <a:cubicBezTo>
                      <a:pt x="0" y="6"/>
                      <a:pt x="0" y="6"/>
                      <a:pt x="0" y="6"/>
                    </a:cubicBezTo>
                    <a:cubicBezTo>
                      <a:pt x="1" y="6"/>
                      <a:pt x="1" y="6"/>
                      <a:pt x="1" y="6"/>
                    </a:cubicBezTo>
                    <a:cubicBezTo>
                      <a:pt x="1" y="6"/>
                      <a:pt x="1" y="7"/>
                      <a:pt x="2" y="8"/>
                    </a:cubicBezTo>
                    <a:cubicBezTo>
                      <a:pt x="1" y="8"/>
                      <a:pt x="1" y="8"/>
                      <a:pt x="1" y="8"/>
                    </a:cubicBezTo>
                    <a:cubicBezTo>
                      <a:pt x="2" y="9"/>
                      <a:pt x="2" y="9"/>
                      <a:pt x="2" y="9"/>
                    </a:cubicBezTo>
                    <a:cubicBezTo>
                      <a:pt x="3" y="8"/>
                      <a:pt x="3" y="8"/>
                      <a:pt x="3" y="8"/>
                    </a:cubicBezTo>
                    <a:cubicBezTo>
                      <a:pt x="3" y="9"/>
                      <a:pt x="4" y="9"/>
                      <a:pt x="4" y="9"/>
                    </a:cubicBezTo>
                    <a:cubicBezTo>
                      <a:pt x="4" y="10"/>
                      <a:pt x="4" y="10"/>
                      <a:pt x="4" y="10"/>
                    </a:cubicBezTo>
                    <a:cubicBezTo>
                      <a:pt x="6" y="10"/>
                      <a:pt x="6" y="10"/>
                      <a:pt x="6" y="10"/>
                    </a:cubicBezTo>
                    <a:cubicBezTo>
                      <a:pt x="6" y="9"/>
                      <a:pt x="6" y="9"/>
                      <a:pt x="6" y="9"/>
                    </a:cubicBezTo>
                    <a:cubicBezTo>
                      <a:pt x="6" y="9"/>
                      <a:pt x="7" y="9"/>
                      <a:pt x="8" y="8"/>
                    </a:cubicBezTo>
                    <a:cubicBezTo>
                      <a:pt x="8" y="9"/>
                      <a:pt x="8" y="9"/>
                      <a:pt x="8" y="9"/>
                    </a:cubicBezTo>
                    <a:cubicBezTo>
                      <a:pt x="9" y="8"/>
                      <a:pt x="9" y="8"/>
                      <a:pt x="9" y="8"/>
                    </a:cubicBezTo>
                    <a:cubicBezTo>
                      <a:pt x="8" y="8"/>
                      <a:pt x="8" y="8"/>
                      <a:pt x="8" y="8"/>
                    </a:cubicBezTo>
                    <a:cubicBezTo>
                      <a:pt x="9" y="7"/>
                      <a:pt x="9" y="6"/>
                      <a:pt x="9" y="6"/>
                    </a:cubicBezTo>
                    <a:lnTo>
                      <a:pt x="10" y="6"/>
                    </a:ln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2" name="Freeform 23"/>
              <p:cNvSpPr>
                <a:spLocks noEditPoints="1"/>
              </p:cNvSpPr>
              <p:nvPr/>
            </p:nvSpPr>
            <p:spPr bwMode="auto">
              <a:xfrm>
                <a:off x="3942" y="2252"/>
                <a:ext cx="13" cy="13"/>
              </a:xfrm>
              <a:custGeom>
                <a:avLst/>
                <a:gdLst>
                  <a:gd name="T0" fmla="*/ 5 w 5"/>
                  <a:gd name="T1" fmla="*/ 3 h 5"/>
                  <a:gd name="T2" fmla="*/ 5 w 5"/>
                  <a:gd name="T3" fmla="*/ 2 h 5"/>
                  <a:gd name="T4" fmla="*/ 5 w 5"/>
                  <a:gd name="T5" fmla="*/ 2 h 5"/>
                  <a:gd name="T6" fmla="*/ 4 w 5"/>
                  <a:gd name="T7" fmla="*/ 1 h 5"/>
                  <a:gd name="T8" fmla="*/ 5 w 5"/>
                  <a:gd name="T9" fmla="*/ 1 h 5"/>
                  <a:gd name="T10" fmla="*/ 4 w 5"/>
                  <a:gd name="T11" fmla="*/ 1 h 5"/>
                  <a:gd name="T12" fmla="*/ 4 w 5"/>
                  <a:gd name="T13" fmla="*/ 1 h 5"/>
                  <a:gd name="T14" fmla="*/ 3 w 5"/>
                  <a:gd name="T15" fmla="*/ 1 h 5"/>
                  <a:gd name="T16" fmla="*/ 3 w 5"/>
                  <a:gd name="T17" fmla="*/ 0 h 5"/>
                  <a:gd name="T18" fmla="*/ 2 w 5"/>
                  <a:gd name="T19" fmla="*/ 0 h 5"/>
                  <a:gd name="T20" fmla="*/ 2 w 5"/>
                  <a:gd name="T21" fmla="*/ 1 h 5"/>
                  <a:gd name="T22" fmla="*/ 1 w 5"/>
                  <a:gd name="T23" fmla="*/ 1 h 5"/>
                  <a:gd name="T24" fmla="*/ 1 w 5"/>
                  <a:gd name="T25" fmla="*/ 1 h 5"/>
                  <a:gd name="T26" fmla="*/ 1 w 5"/>
                  <a:gd name="T27" fmla="*/ 1 h 5"/>
                  <a:gd name="T28" fmla="*/ 1 w 5"/>
                  <a:gd name="T29" fmla="*/ 1 h 5"/>
                  <a:gd name="T30" fmla="*/ 1 w 5"/>
                  <a:gd name="T31" fmla="*/ 2 h 5"/>
                  <a:gd name="T32" fmla="*/ 0 w 5"/>
                  <a:gd name="T33" fmla="*/ 2 h 5"/>
                  <a:gd name="T34" fmla="*/ 0 w 5"/>
                  <a:gd name="T35" fmla="*/ 3 h 5"/>
                  <a:gd name="T36" fmla="*/ 1 w 5"/>
                  <a:gd name="T37" fmla="*/ 3 h 5"/>
                  <a:gd name="T38" fmla="*/ 1 w 5"/>
                  <a:gd name="T39" fmla="*/ 4 h 5"/>
                  <a:gd name="T40" fmla="*/ 1 w 5"/>
                  <a:gd name="T41" fmla="*/ 4 h 5"/>
                  <a:gd name="T42" fmla="*/ 1 w 5"/>
                  <a:gd name="T43" fmla="*/ 5 h 5"/>
                  <a:gd name="T44" fmla="*/ 1 w 5"/>
                  <a:gd name="T45" fmla="*/ 4 h 5"/>
                  <a:gd name="T46" fmla="*/ 2 w 5"/>
                  <a:gd name="T47" fmla="*/ 5 h 5"/>
                  <a:gd name="T48" fmla="*/ 2 w 5"/>
                  <a:gd name="T49" fmla="*/ 5 h 5"/>
                  <a:gd name="T50" fmla="*/ 3 w 5"/>
                  <a:gd name="T51" fmla="*/ 5 h 5"/>
                  <a:gd name="T52" fmla="*/ 3 w 5"/>
                  <a:gd name="T53" fmla="*/ 5 h 5"/>
                  <a:gd name="T54" fmla="*/ 4 w 5"/>
                  <a:gd name="T55" fmla="*/ 4 h 5"/>
                  <a:gd name="T56" fmla="*/ 4 w 5"/>
                  <a:gd name="T57" fmla="*/ 5 h 5"/>
                  <a:gd name="T58" fmla="*/ 5 w 5"/>
                  <a:gd name="T59" fmla="*/ 4 h 5"/>
                  <a:gd name="T60" fmla="*/ 4 w 5"/>
                  <a:gd name="T61" fmla="*/ 4 h 5"/>
                  <a:gd name="T62" fmla="*/ 5 w 5"/>
                  <a:gd name="T63" fmla="*/ 3 h 5"/>
                  <a:gd name="T64" fmla="*/ 4 w 5"/>
                  <a:gd name="T65" fmla="*/ 3 h 5"/>
                  <a:gd name="T66" fmla="*/ 3 w 5"/>
                  <a:gd name="T67" fmla="*/ 4 h 5"/>
                  <a:gd name="T68" fmla="*/ 1 w 5"/>
                  <a:gd name="T69" fmla="*/ 3 h 5"/>
                  <a:gd name="T70" fmla="*/ 3 w 5"/>
                  <a:gd name="T71" fmla="*/ 1 h 5"/>
                  <a:gd name="T72" fmla="*/ 4 w 5"/>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5">
                    <a:moveTo>
                      <a:pt x="5" y="3"/>
                    </a:moveTo>
                    <a:cubicBezTo>
                      <a:pt x="5" y="2"/>
                      <a:pt x="5" y="2"/>
                      <a:pt x="5" y="2"/>
                    </a:cubicBezTo>
                    <a:cubicBezTo>
                      <a:pt x="5" y="2"/>
                      <a:pt x="5" y="2"/>
                      <a:pt x="5" y="2"/>
                    </a:cubicBezTo>
                    <a:cubicBezTo>
                      <a:pt x="5" y="2"/>
                      <a:pt x="4" y="2"/>
                      <a:pt x="4" y="1"/>
                    </a:cubicBezTo>
                    <a:cubicBezTo>
                      <a:pt x="5" y="1"/>
                      <a:pt x="5" y="1"/>
                      <a:pt x="5" y="1"/>
                    </a:cubicBezTo>
                    <a:cubicBezTo>
                      <a:pt x="4" y="1"/>
                      <a:pt x="4" y="1"/>
                      <a:pt x="4" y="1"/>
                    </a:cubicBezTo>
                    <a:cubicBezTo>
                      <a:pt x="4" y="1"/>
                      <a:pt x="4" y="1"/>
                      <a:pt x="4" y="1"/>
                    </a:cubicBezTo>
                    <a:cubicBezTo>
                      <a:pt x="4" y="1"/>
                      <a:pt x="3" y="1"/>
                      <a:pt x="3" y="1"/>
                    </a:cubicBezTo>
                    <a:cubicBezTo>
                      <a:pt x="3" y="0"/>
                      <a:pt x="3" y="0"/>
                      <a:pt x="3" y="0"/>
                    </a:cubicBezTo>
                    <a:cubicBezTo>
                      <a:pt x="2" y="0"/>
                      <a:pt x="2" y="0"/>
                      <a:pt x="2" y="0"/>
                    </a:cubicBezTo>
                    <a:cubicBezTo>
                      <a:pt x="2" y="1"/>
                      <a:pt x="2" y="1"/>
                      <a:pt x="2" y="1"/>
                    </a:cubicBezTo>
                    <a:cubicBezTo>
                      <a:pt x="2" y="1"/>
                      <a:pt x="2" y="1"/>
                      <a:pt x="1" y="1"/>
                    </a:cubicBezTo>
                    <a:cubicBezTo>
                      <a:pt x="1" y="1"/>
                      <a:pt x="1" y="1"/>
                      <a:pt x="1" y="1"/>
                    </a:cubicBezTo>
                    <a:cubicBezTo>
                      <a:pt x="1" y="1"/>
                      <a:pt x="1" y="1"/>
                      <a:pt x="1" y="1"/>
                    </a:cubicBezTo>
                    <a:cubicBezTo>
                      <a:pt x="1" y="1"/>
                      <a:pt x="1" y="1"/>
                      <a:pt x="1" y="1"/>
                    </a:cubicBezTo>
                    <a:cubicBezTo>
                      <a:pt x="1" y="2"/>
                      <a:pt x="1" y="2"/>
                      <a:pt x="1" y="2"/>
                    </a:cubicBezTo>
                    <a:cubicBezTo>
                      <a:pt x="0" y="2"/>
                      <a:pt x="0" y="2"/>
                      <a:pt x="0" y="2"/>
                    </a:cubicBezTo>
                    <a:cubicBezTo>
                      <a:pt x="0" y="3"/>
                      <a:pt x="0" y="3"/>
                      <a:pt x="0" y="3"/>
                    </a:cubicBezTo>
                    <a:cubicBezTo>
                      <a:pt x="1" y="3"/>
                      <a:pt x="1" y="3"/>
                      <a:pt x="1" y="3"/>
                    </a:cubicBezTo>
                    <a:cubicBezTo>
                      <a:pt x="1" y="3"/>
                      <a:pt x="1" y="4"/>
                      <a:pt x="1" y="4"/>
                    </a:cubicBezTo>
                    <a:cubicBezTo>
                      <a:pt x="1" y="4"/>
                      <a:pt x="1" y="4"/>
                      <a:pt x="1" y="4"/>
                    </a:cubicBezTo>
                    <a:cubicBezTo>
                      <a:pt x="1" y="5"/>
                      <a:pt x="1" y="5"/>
                      <a:pt x="1" y="5"/>
                    </a:cubicBezTo>
                    <a:cubicBezTo>
                      <a:pt x="1" y="4"/>
                      <a:pt x="1" y="4"/>
                      <a:pt x="1" y="4"/>
                    </a:cubicBezTo>
                    <a:cubicBezTo>
                      <a:pt x="2" y="4"/>
                      <a:pt x="2" y="5"/>
                      <a:pt x="2" y="5"/>
                    </a:cubicBezTo>
                    <a:cubicBezTo>
                      <a:pt x="2" y="5"/>
                      <a:pt x="2" y="5"/>
                      <a:pt x="2" y="5"/>
                    </a:cubicBezTo>
                    <a:cubicBezTo>
                      <a:pt x="3" y="5"/>
                      <a:pt x="3" y="5"/>
                      <a:pt x="3" y="5"/>
                    </a:cubicBezTo>
                    <a:cubicBezTo>
                      <a:pt x="3" y="5"/>
                      <a:pt x="3" y="5"/>
                      <a:pt x="3" y="5"/>
                    </a:cubicBezTo>
                    <a:cubicBezTo>
                      <a:pt x="3" y="5"/>
                      <a:pt x="4" y="4"/>
                      <a:pt x="4" y="4"/>
                    </a:cubicBezTo>
                    <a:cubicBezTo>
                      <a:pt x="4" y="5"/>
                      <a:pt x="4" y="5"/>
                      <a:pt x="4" y="5"/>
                    </a:cubicBezTo>
                    <a:cubicBezTo>
                      <a:pt x="5" y="4"/>
                      <a:pt x="5" y="4"/>
                      <a:pt x="5" y="4"/>
                    </a:cubicBezTo>
                    <a:cubicBezTo>
                      <a:pt x="4" y="4"/>
                      <a:pt x="4" y="4"/>
                      <a:pt x="4" y="4"/>
                    </a:cubicBezTo>
                    <a:cubicBezTo>
                      <a:pt x="4" y="4"/>
                      <a:pt x="5" y="3"/>
                      <a:pt x="5" y="3"/>
                    </a:cubicBezTo>
                    <a:close/>
                    <a:moveTo>
                      <a:pt x="4" y="3"/>
                    </a:moveTo>
                    <a:cubicBezTo>
                      <a:pt x="4" y="3"/>
                      <a:pt x="3" y="4"/>
                      <a:pt x="3" y="4"/>
                    </a:cubicBezTo>
                    <a:cubicBezTo>
                      <a:pt x="2" y="4"/>
                      <a:pt x="1" y="3"/>
                      <a:pt x="1" y="3"/>
                    </a:cubicBezTo>
                    <a:cubicBezTo>
                      <a:pt x="1" y="2"/>
                      <a:pt x="2" y="1"/>
                      <a:pt x="3" y="1"/>
                    </a:cubicBezTo>
                    <a:cubicBezTo>
                      <a:pt x="3" y="1"/>
                      <a:pt x="4" y="2"/>
                      <a:pt x="4" y="3"/>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3" name="Freeform 24"/>
              <p:cNvSpPr>
                <a:spLocks noEditPoints="1"/>
              </p:cNvSpPr>
              <p:nvPr/>
            </p:nvSpPr>
            <p:spPr bwMode="auto">
              <a:xfrm>
                <a:off x="3937" y="2233"/>
                <a:ext cx="18" cy="19"/>
              </a:xfrm>
              <a:custGeom>
                <a:avLst/>
                <a:gdLst>
                  <a:gd name="T0" fmla="*/ 7 w 7"/>
                  <a:gd name="T1" fmla="*/ 4 h 7"/>
                  <a:gd name="T2" fmla="*/ 7 w 7"/>
                  <a:gd name="T3" fmla="*/ 3 h 7"/>
                  <a:gd name="T4" fmla="*/ 6 w 7"/>
                  <a:gd name="T5" fmla="*/ 3 h 7"/>
                  <a:gd name="T6" fmla="*/ 6 w 7"/>
                  <a:gd name="T7" fmla="*/ 2 h 7"/>
                  <a:gd name="T8" fmla="*/ 6 w 7"/>
                  <a:gd name="T9" fmla="*/ 1 h 7"/>
                  <a:gd name="T10" fmla="*/ 6 w 7"/>
                  <a:gd name="T11" fmla="*/ 1 h 7"/>
                  <a:gd name="T12" fmla="*/ 5 w 7"/>
                  <a:gd name="T13" fmla="*/ 1 h 7"/>
                  <a:gd name="T14" fmla="*/ 4 w 7"/>
                  <a:gd name="T15" fmla="*/ 1 h 7"/>
                  <a:gd name="T16" fmla="*/ 4 w 7"/>
                  <a:gd name="T17" fmla="*/ 0 h 7"/>
                  <a:gd name="T18" fmla="*/ 3 w 7"/>
                  <a:gd name="T19" fmla="*/ 0 h 7"/>
                  <a:gd name="T20" fmla="*/ 3 w 7"/>
                  <a:gd name="T21" fmla="*/ 1 h 7"/>
                  <a:gd name="T22" fmla="*/ 2 w 7"/>
                  <a:gd name="T23" fmla="*/ 1 h 7"/>
                  <a:gd name="T24" fmla="*/ 2 w 7"/>
                  <a:gd name="T25" fmla="*/ 1 h 7"/>
                  <a:gd name="T26" fmla="*/ 1 w 7"/>
                  <a:gd name="T27" fmla="*/ 1 h 7"/>
                  <a:gd name="T28" fmla="*/ 2 w 7"/>
                  <a:gd name="T29" fmla="*/ 2 h 7"/>
                  <a:gd name="T30" fmla="*/ 1 w 7"/>
                  <a:gd name="T31" fmla="*/ 3 h 7"/>
                  <a:gd name="T32" fmla="*/ 0 w 7"/>
                  <a:gd name="T33" fmla="*/ 3 h 7"/>
                  <a:gd name="T34" fmla="*/ 0 w 7"/>
                  <a:gd name="T35" fmla="*/ 4 h 7"/>
                  <a:gd name="T36" fmla="*/ 1 w 7"/>
                  <a:gd name="T37" fmla="*/ 4 h 7"/>
                  <a:gd name="T38" fmla="*/ 2 w 7"/>
                  <a:gd name="T39" fmla="*/ 5 h 7"/>
                  <a:gd name="T40" fmla="*/ 1 w 7"/>
                  <a:gd name="T41" fmla="*/ 5 h 7"/>
                  <a:gd name="T42" fmla="*/ 2 w 7"/>
                  <a:gd name="T43" fmla="*/ 6 h 7"/>
                  <a:gd name="T44" fmla="*/ 2 w 7"/>
                  <a:gd name="T45" fmla="*/ 5 h 7"/>
                  <a:gd name="T46" fmla="*/ 3 w 7"/>
                  <a:gd name="T47" fmla="*/ 6 h 7"/>
                  <a:gd name="T48" fmla="*/ 3 w 7"/>
                  <a:gd name="T49" fmla="*/ 7 h 7"/>
                  <a:gd name="T50" fmla="*/ 4 w 7"/>
                  <a:gd name="T51" fmla="*/ 7 h 7"/>
                  <a:gd name="T52" fmla="*/ 4 w 7"/>
                  <a:gd name="T53" fmla="*/ 6 h 7"/>
                  <a:gd name="T54" fmla="*/ 5 w 7"/>
                  <a:gd name="T55" fmla="*/ 5 h 7"/>
                  <a:gd name="T56" fmla="*/ 6 w 7"/>
                  <a:gd name="T57" fmla="*/ 6 h 7"/>
                  <a:gd name="T58" fmla="*/ 6 w 7"/>
                  <a:gd name="T59" fmla="*/ 5 h 7"/>
                  <a:gd name="T60" fmla="*/ 6 w 7"/>
                  <a:gd name="T61" fmla="*/ 5 h 7"/>
                  <a:gd name="T62" fmla="*/ 6 w 7"/>
                  <a:gd name="T63" fmla="*/ 4 h 7"/>
                  <a:gd name="T64" fmla="*/ 7 w 7"/>
                  <a:gd name="T65" fmla="*/ 4 h 7"/>
                  <a:gd name="T66" fmla="*/ 6 w 7"/>
                  <a:gd name="T67" fmla="*/ 3 h 7"/>
                  <a:gd name="T68" fmla="*/ 4 w 7"/>
                  <a:gd name="T69" fmla="*/ 5 h 7"/>
                  <a:gd name="T70" fmla="*/ 2 w 7"/>
                  <a:gd name="T71" fmla="*/ 3 h 7"/>
                  <a:gd name="T72" fmla="*/ 4 w 7"/>
                  <a:gd name="T73" fmla="*/ 1 h 7"/>
                  <a:gd name="T74" fmla="*/ 6 w 7"/>
                  <a:gd name="T7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7">
                    <a:moveTo>
                      <a:pt x="7" y="4"/>
                    </a:moveTo>
                    <a:cubicBezTo>
                      <a:pt x="7" y="3"/>
                      <a:pt x="7" y="3"/>
                      <a:pt x="7" y="3"/>
                    </a:cubicBezTo>
                    <a:cubicBezTo>
                      <a:pt x="6" y="3"/>
                      <a:pt x="6" y="3"/>
                      <a:pt x="6" y="3"/>
                    </a:cubicBezTo>
                    <a:cubicBezTo>
                      <a:pt x="6" y="2"/>
                      <a:pt x="6" y="2"/>
                      <a:pt x="6" y="2"/>
                    </a:cubicBezTo>
                    <a:cubicBezTo>
                      <a:pt x="6" y="1"/>
                      <a:pt x="6" y="1"/>
                      <a:pt x="6" y="1"/>
                    </a:cubicBezTo>
                    <a:cubicBezTo>
                      <a:pt x="6" y="1"/>
                      <a:pt x="6" y="1"/>
                      <a:pt x="6" y="1"/>
                    </a:cubicBezTo>
                    <a:cubicBezTo>
                      <a:pt x="5" y="1"/>
                      <a:pt x="5" y="1"/>
                      <a:pt x="5" y="1"/>
                    </a:cubicBezTo>
                    <a:cubicBezTo>
                      <a:pt x="5" y="1"/>
                      <a:pt x="5" y="1"/>
                      <a:pt x="4" y="1"/>
                    </a:cubicBezTo>
                    <a:cubicBezTo>
                      <a:pt x="4" y="0"/>
                      <a:pt x="4" y="0"/>
                      <a:pt x="4" y="0"/>
                    </a:cubicBezTo>
                    <a:cubicBezTo>
                      <a:pt x="3" y="0"/>
                      <a:pt x="3" y="0"/>
                      <a:pt x="3" y="0"/>
                    </a:cubicBezTo>
                    <a:cubicBezTo>
                      <a:pt x="3" y="1"/>
                      <a:pt x="3" y="1"/>
                      <a:pt x="3" y="1"/>
                    </a:cubicBezTo>
                    <a:cubicBezTo>
                      <a:pt x="3" y="1"/>
                      <a:pt x="2" y="1"/>
                      <a:pt x="2" y="1"/>
                    </a:cubicBezTo>
                    <a:cubicBezTo>
                      <a:pt x="2" y="1"/>
                      <a:pt x="2" y="1"/>
                      <a:pt x="2" y="1"/>
                    </a:cubicBezTo>
                    <a:cubicBezTo>
                      <a:pt x="1" y="1"/>
                      <a:pt x="1" y="1"/>
                      <a:pt x="1" y="1"/>
                    </a:cubicBezTo>
                    <a:cubicBezTo>
                      <a:pt x="2" y="2"/>
                      <a:pt x="2" y="2"/>
                      <a:pt x="2" y="2"/>
                    </a:cubicBezTo>
                    <a:cubicBezTo>
                      <a:pt x="1" y="2"/>
                      <a:pt x="1" y="2"/>
                      <a:pt x="1" y="3"/>
                    </a:cubicBezTo>
                    <a:cubicBezTo>
                      <a:pt x="0" y="3"/>
                      <a:pt x="0" y="3"/>
                      <a:pt x="0" y="3"/>
                    </a:cubicBezTo>
                    <a:cubicBezTo>
                      <a:pt x="0" y="4"/>
                      <a:pt x="0" y="4"/>
                      <a:pt x="0" y="4"/>
                    </a:cubicBezTo>
                    <a:cubicBezTo>
                      <a:pt x="1" y="4"/>
                      <a:pt x="1" y="4"/>
                      <a:pt x="1" y="4"/>
                    </a:cubicBezTo>
                    <a:cubicBezTo>
                      <a:pt x="1" y="4"/>
                      <a:pt x="1" y="5"/>
                      <a:pt x="2" y="5"/>
                    </a:cubicBezTo>
                    <a:cubicBezTo>
                      <a:pt x="1" y="5"/>
                      <a:pt x="1" y="5"/>
                      <a:pt x="1" y="5"/>
                    </a:cubicBezTo>
                    <a:cubicBezTo>
                      <a:pt x="2" y="6"/>
                      <a:pt x="2" y="6"/>
                      <a:pt x="2" y="6"/>
                    </a:cubicBezTo>
                    <a:cubicBezTo>
                      <a:pt x="2" y="5"/>
                      <a:pt x="2" y="5"/>
                      <a:pt x="2" y="5"/>
                    </a:cubicBezTo>
                    <a:cubicBezTo>
                      <a:pt x="2" y="6"/>
                      <a:pt x="3" y="6"/>
                      <a:pt x="3" y="6"/>
                    </a:cubicBezTo>
                    <a:cubicBezTo>
                      <a:pt x="3" y="7"/>
                      <a:pt x="3" y="7"/>
                      <a:pt x="3" y="7"/>
                    </a:cubicBezTo>
                    <a:cubicBezTo>
                      <a:pt x="4" y="7"/>
                      <a:pt x="4" y="7"/>
                      <a:pt x="4" y="7"/>
                    </a:cubicBezTo>
                    <a:cubicBezTo>
                      <a:pt x="4" y="6"/>
                      <a:pt x="4" y="6"/>
                      <a:pt x="4" y="6"/>
                    </a:cubicBezTo>
                    <a:cubicBezTo>
                      <a:pt x="5" y="6"/>
                      <a:pt x="5" y="6"/>
                      <a:pt x="5" y="5"/>
                    </a:cubicBezTo>
                    <a:cubicBezTo>
                      <a:pt x="6" y="6"/>
                      <a:pt x="6" y="6"/>
                      <a:pt x="6" y="6"/>
                    </a:cubicBezTo>
                    <a:cubicBezTo>
                      <a:pt x="6" y="5"/>
                      <a:pt x="6" y="5"/>
                      <a:pt x="6" y="5"/>
                    </a:cubicBezTo>
                    <a:cubicBezTo>
                      <a:pt x="6" y="5"/>
                      <a:pt x="6" y="5"/>
                      <a:pt x="6" y="5"/>
                    </a:cubicBezTo>
                    <a:cubicBezTo>
                      <a:pt x="6" y="5"/>
                      <a:pt x="6" y="4"/>
                      <a:pt x="6" y="4"/>
                    </a:cubicBezTo>
                    <a:lnTo>
                      <a:pt x="7" y="4"/>
                    </a:lnTo>
                    <a:close/>
                    <a:moveTo>
                      <a:pt x="6" y="3"/>
                    </a:moveTo>
                    <a:cubicBezTo>
                      <a:pt x="6" y="4"/>
                      <a:pt x="5" y="5"/>
                      <a:pt x="4" y="5"/>
                    </a:cubicBezTo>
                    <a:cubicBezTo>
                      <a:pt x="3" y="5"/>
                      <a:pt x="2" y="4"/>
                      <a:pt x="2" y="3"/>
                    </a:cubicBezTo>
                    <a:cubicBezTo>
                      <a:pt x="2" y="2"/>
                      <a:pt x="3" y="1"/>
                      <a:pt x="4" y="1"/>
                    </a:cubicBezTo>
                    <a:cubicBezTo>
                      <a:pt x="5" y="1"/>
                      <a:pt x="6" y="2"/>
                      <a:pt x="6" y="3"/>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sp>
          <p:nvSpPr>
            <p:cNvPr id="69" name="文本框 100"/>
            <p:cNvSpPr txBox="1"/>
            <p:nvPr/>
          </p:nvSpPr>
          <p:spPr>
            <a:xfrm>
              <a:off x="1893000" y="4509914"/>
              <a:ext cx="2455226" cy="337263"/>
            </a:xfrm>
            <a:prstGeom prst="rect">
              <a:avLst/>
            </a:prstGeom>
            <a:noFill/>
          </p:spPr>
          <p:txBody>
            <a:bodyPr wrap="square" rtlCol="0">
              <a:spAutoFit/>
            </a:bodyPr>
            <a:lstStyle/>
            <a:p>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金融领域的徐翔等博士</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8909200" y="1857817"/>
            <a:ext cx="2233295" cy="337185"/>
            <a:chOff x="8908040" y="1629594"/>
            <a:chExt cx="2233004" cy="337263"/>
          </a:xfrm>
        </p:grpSpPr>
        <p:grpSp>
          <p:nvGrpSpPr>
            <p:cNvPr id="75" name="Group 13"/>
            <p:cNvGrpSpPr>
              <a:grpSpLocks noChangeAspect="1"/>
            </p:cNvGrpSpPr>
            <p:nvPr/>
          </p:nvGrpSpPr>
          <p:grpSpPr bwMode="auto">
            <a:xfrm>
              <a:off x="8908040" y="1667664"/>
              <a:ext cx="339700" cy="267232"/>
              <a:chOff x="3996" y="2321"/>
              <a:chExt cx="75" cy="59"/>
            </a:xfrm>
            <a:solidFill>
              <a:srgbClr val="E87071"/>
            </a:solidFill>
            <a:effectLst/>
          </p:grpSpPr>
          <p:sp>
            <p:nvSpPr>
              <p:cNvPr id="77" name="Freeform 14"/>
              <p:cNvSpPr>
                <a:spLocks noEditPoints="1"/>
              </p:cNvSpPr>
              <p:nvPr/>
            </p:nvSpPr>
            <p:spPr bwMode="auto">
              <a:xfrm>
                <a:off x="4014" y="2329"/>
                <a:ext cx="39" cy="22"/>
              </a:xfrm>
              <a:custGeom>
                <a:avLst/>
                <a:gdLst>
                  <a:gd name="T0" fmla="*/ 6 w 15"/>
                  <a:gd name="T1" fmla="*/ 8 h 8"/>
                  <a:gd name="T2" fmla="*/ 6 w 15"/>
                  <a:gd name="T3" fmla="*/ 7 h 8"/>
                  <a:gd name="T4" fmla="*/ 7 w 15"/>
                  <a:gd name="T5" fmla="*/ 7 h 8"/>
                  <a:gd name="T6" fmla="*/ 8 w 15"/>
                  <a:gd name="T7" fmla="*/ 7 h 8"/>
                  <a:gd name="T8" fmla="*/ 8 w 15"/>
                  <a:gd name="T9" fmla="*/ 7 h 8"/>
                  <a:gd name="T10" fmla="*/ 8 w 15"/>
                  <a:gd name="T11" fmla="*/ 8 h 8"/>
                  <a:gd name="T12" fmla="*/ 15 w 15"/>
                  <a:gd name="T13" fmla="*/ 5 h 8"/>
                  <a:gd name="T14" fmla="*/ 12 w 15"/>
                  <a:gd name="T15" fmla="*/ 3 h 8"/>
                  <a:gd name="T16" fmla="*/ 10 w 15"/>
                  <a:gd name="T17" fmla="*/ 3 h 8"/>
                  <a:gd name="T18" fmla="*/ 7 w 15"/>
                  <a:gd name="T19" fmla="*/ 0 h 8"/>
                  <a:gd name="T20" fmla="*/ 4 w 15"/>
                  <a:gd name="T21" fmla="*/ 3 h 8"/>
                  <a:gd name="T22" fmla="*/ 2 w 15"/>
                  <a:gd name="T23" fmla="*/ 3 h 8"/>
                  <a:gd name="T24" fmla="*/ 0 w 15"/>
                  <a:gd name="T25" fmla="*/ 5 h 8"/>
                  <a:gd name="T26" fmla="*/ 6 w 15"/>
                  <a:gd name="T27" fmla="*/ 8 h 8"/>
                  <a:gd name="T28" fmla="*/ 7 w 15"/>
                  <a:gd name="T29" fmla="*/ 1 h 8"/>
                  <a:gd name="T30" fmla="*/ 10 w 15"/>
                  <a:gd name="T31" fmla="*/ 3 h 8"/>
                  <a:gd name="T32" fmla="*/ 5 w 15"/>
                  <a:gd name="T33" fmla="*/ 3 h 8"/>
                  <a:gd name="T34" fmla="*/ 7 w 15"/>
                  <a:gd name="T3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8">
                    <a:moveTo>
                      <a:pt x="6" y="8"/>
                    </a:moveTo>
                    <a:cubicBezTo>
                      <a:pt x="6" y="7"/>
                      <a:pt x="6" y="7"/>
                      <a:pt x="6" y="7"/>
                    </a:cubicBezTo>
                    <a:cubicBezTo>
                      <a:pt x="6" y="7"/>
                      <a:pt x="7" y="7"/>
                      <a:pt x="7" y="7"/>
                    </a:cubicBezTo>
                    <a:cubicBezTo>
                      <a:pt x="8" y="7"/>
                      <a:pt x="8" y="7"/>
                      <a:pt x="8" y="7"/>
                    </a:cubicBezTo>
                    <a:cubicBezTo>
                      <a:pt x="8" y="7"/>
                      <a:pt x="8" y="7"/>
                      <a:pt x="8" y="7"/>
                    </a:cubicBezTo>
                    <a:cubicBezTo>
                      <a:pt x="8" y="8"/>
                      <a:pt x="8" y="8"/>
                      <a:pt x="8" y="8"/>
                    </a:cubicBezTo>
                    <a:cubicBezTo>
                      <a:pt x="15" y="5"/>
                      <a:pt x="15" y="5"/>
                      <a:pt x="15" y="5"/>
                    </a:cubicBezTo>
                    <a:cubicBezTo>
                      <a:pt x="15" y="4"/>
                      <a:pt x="14" y="3"/>
                      <a:pt x="12" y="3"/>
                    </a:cubicBezTo>
                    <a:cubicBezTo>
                      <a:pt x="10" y="3"/>
                      <a:pt x="10" y="3"/>
                      <a:pt x="10" y="3"/>
                    </a:cubicBezTo>
                    <a:cubicBezTo>
                      <a:pt x="10" y="1"/>
                      <a:pt x="9" y="0"/>
                      <a:pt x="7" y="0"/>
                    </a:cubicBezTo>
                    <a:cubicBezTo>
                      <a:pt x="6" y="0"/>
                      <a:pt x="4" y="1"/>
                      <a:pt x="4" y="3"/>
                    </a:cubicBezTo>
                    <a:cubicBezTo>
                      <a:pt x="2" y="3"/>
                      <a:pt x="2" y="3"/>
                      <a:pt x="2" y="3"/>
                    </a:cubicBezTo>
                    <a:cubicBezTo>
                      <a:pt x="1" y="3"/>
                      <a:pt x="0" y="4"/>
                      <a:pt x="0" y="5"/>
                    </a:cubicBezTo>
                    <a:lnTo>
                      <a:pt x="6" y="8"/>
                    </a:lnTo>
                    <a:close/>
                    <a:moveTo>
                      <a:pt x="7" y="1"/>
                    </a:moveTo>
                    <a:cubicBezTo>
                      <a:pt x="8" y="1"/>
                      <a:pt x="10" y="2"/>
                      <a:pt x="10" y="3"/>
                    </a:cubicBezTo>
                    <a:cubicBezTo>
                      <a:pt x="5" y="3"/>
                      <a:pt x="5" y="3"/>
                      <a:pt x="5" y="3"/>
                    </a:cubicBezTo>
                    <a:cubicBezTo>
                      <a:pt x="5" y="2"/>
                      <a:pt x="6" y="1"/>
                      <a:pt x="7" y="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8" name="Freeform 15"/>
              <p:cNvSpPr/>
              <p:nvPr/>
            </p:nvSpPr>
            <p:spPr bwMode="auto">
              <a:xfrm>
                <a:off x="4032" y="2348"/>
                <a:ext cx="3" cy="3"/>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0" y="1"/>
                      <a:pt x="0" y="1"/>
                    </a:cubicBezTo>
                    <a:cubicBezTo>
                      <a:pt x="0" y="1"/>
                      <a:pt x="0" y="1"/>
                      <a:pt x="0" y="1"/>
                    </a:cubicBezTo>
                    <a:cubicBezTo>
                      <a:pt x="0" y="1"/>
                      <a:pt x="0" y="1"/>
                      <a:pt x="0" y="1"/>
                    </a:cubicBezTo>
                    <a:cubicBezTo>
                      <a:pt x="1" y="1"/>
                      <a:pt x="1" y="1"/>
                      <a:pt x="1" y="1"/>
                    </a:cubicBezTo>
                    <a:cubicBezTo>
                      <a:pt x="1" y="0"/>
                      <a:pt x="1" y="0"/>
                      <a:pt x="1" y="0"/>
                    </a:cubicBezTo>
                    <a:cubicBezTo>
                      <a:pt x="1" y="0"/>
                      <a:pt x="1" y="0"/>
                      <a:pt x="0" y="0"/>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79" name="Freeform 16"/>
              <p:cNvSpPr/>
              <p:nvPr/>
            </p:nvSpPr>
            <p:spPr bwMode="auto">
              <a:xfrm>
                <a:off x="4014" y="2343"/>
                <a:ext cx="39" cy="18"/>
              </a:xfrm>
              <a:custGeom>
                <a:avLst/>
                <a:gdLst>
                  <a:gd name="T0" fmla="*/ 8 w 15"/>
                  <a:gd name="T1" fmla="*/ 3 h 7"/>
                  <a:gd name="T2" fmla="*/ 8 w 15"/>
                  <a:gd name="T3" fmla="*/ 3 h 7"/>
                  <a:gd name="T4" fmla="*/ 7 w 15"/>
                  <a:gd name="T5" fmla="*/ 3 h 7"/>
                  <a:gd name="T6" fmla="*/ 6 w 15"/>
                  <a:gd name="T7" fmla="*/ 3 h 7"/>
                  <a:gd name="T8" fmla="*/ 6 w 15"/>
                  <a:gd name="T9" fmla="*/ 3 h 7"/>
                  <a:gd name="T10" fmla="*/ 0 w 15"/>
                  <a:gd name="T11" fmla="*/ 0 h 7"/>
                  <a:gd name="T12" fmla="*/ 0 w 15"/>
                  <a:gd name="T13" fmla="*/ 5 h 7"/>
                  <a:gd name="T14" fmla="*/ 2 w 15"/>
                  <a:gd name="T15" fmla="*/ 7 h 7"/>
                  <a:gd name="T16" fmla="*/ 12 w 15"/>
                  <a:gd name="T17" fmla="*/ 7 h 7"/>
                  <a:gd name="T18" fmla="*/ 15 w 15"/>
                  <a:gd name="T19" fmla="*/ 5 h 7"/>
                  <a:gd name="T20" fmla="*/ 15 w 15"/>
                  <a:gd name="T21" fmla="*/ 0 h 7"/>
                  <a:gd name="T22" fmla="*/ 8 w 15"/>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8" y="3"/>
                    </a:moveTo>
                    <a:cubicBezTo>
                      <a:pt x="8" y="3"/>
                      <a:pt x="8" y="3"/>
                      <a:pt x="8" y="3"/>
                    </a:cubicBezTo>
                    <a:cubicBezTo>
                      <a:pt x="7" y="3"/>
                      <a:pt x="7" y="3"/>
                      <a:pt x="7" y="3"/>
                    </a:cubicBezTo>
                    <a:cubicBezTo>
                      <a:pt x="7" y="3"/>
                      <a:pt x="6" y="3"/>
                      <a:pt x="6" y="3"/>
                    </a:cubicBezTo>
                    <a:cubicBezTo>
                      <a:pt x="6" y="3"/>
                      <a:pt x="6" y="3"/>
                      <a:pt x="6" y="3"/>
                    </a:cubicBezTo>
                    <a:cubicBezTo>
                      <a:pt x="0" y="0"/>
                      <a:pt x="0" y="0"/>
                      <a:pt x="0" y="0"/>
                    </a:cubicBezTo>
                    <a:cubicBezTo>
                      <a:pt x="0" y="5"/>
                      <a:pt x="0" y="5"/>
                      <a:pt x="0" y="5"/>
                    </a:cubicBezTo>
                    <a:cubicBezTo>
                      <a:pt x="0" y="6"/>
                      <a:pt x="1" y="7"/>
                      <a:pt x="2" y="7"/>
                    </a:cubicBezTo>
                    <a:cubicBezTo>
                      <a:pt x="12" y="7"/>
                      <a:pt x="12" y="7"/>
                      <a:pt x="12" y="7"/>
                    </a:cubicBezTo>
                    <a:cubicBezTo>
                      <a:pt x="14" y="7"/>
                      <a:pt x="15" y="6"/>
                      <a:pt x="15" y="5"/>
                    </a:cubicBezTo>
                    <a:cubicBezTo>
                      <a:pt x="15" y="0"/>
                      <a:pt x="15" y="0"/>
                      <a:pt x="15" y="0"/>
                    </a:cubicBezTo>
                    <a:cubicBezTo>
                      <a:pt x="8" y="3"/>
                      <a:pt x="8" y="3"/>
                      <a:pt x="8" y="3"/>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80" name="Freeform 17"/>
              <p:cNvSpPr>
                <a:spLocks noEditPoints="1"/>
              </p:cNvSpPr>
              <p:nvPr/>
            </p:nvSpPr>
            <p:spPr bwMode="auto">
              <a:xfrm>
                <a:off x="3996" y="2321"/>
                <a:ext cx="75" cy="59"/>
              </a:xfrm>
              <a:custGeom>
                <a:avLst/>
                <a:gdLst>
                  <a:gd name="T0" fmla="*/ 26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8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0 w 29"/>
                  <a:gd name="T27" fmla="*/ 20 h 22"/>
                  <a:gd name="T28" fmla="*/ 19 w 29"/>
                  <a:gd name="T29" fmla="*/ 19 h 22"/>
                  <a:gd name="T30" fmla="*/ 26 w 29"/>
                  <a:gd name="T31" fmla="*/ 19 h 22"/>
                  <a:gd name="T32" fmla="*/ 29 w 29"/>
                  <a:gd name="T33" fmla="*/ 16 h 22"/>
                  <a:gd name="T34" fmla="*/ 29 w 29"/>
                  <a:gd name="T35" fmla="*/ 3 h 22"/>
                  <a:gd name="T36" fmla="*/ 26 w 29"/>
                  <a:gd name="T37" fmla="*/ 0 h 22"/>
                  <a:gd name="T38" fmla="*/ 27 w 29"/>
                  <a:gd name="T39" fmla="*/ 16 h 22"/>
                  <a:gd name="T40" fmla="*/ 26 w 29"/>
                  <a:gd name="T41" fmla="*/ 17 h 22"/>
                  <a:gd name="T42" fmla="*/ 3 w 29"/>
                  <a:gd name="T43" fmla="*/ 17 h 22"/>
                  <a:gd name="T44" fmla="*/ 1 w 29"/>
                  <a:gd name="T45" fmla="*/ 16 h 22"/>
                  <a:gd name="T46" fmla="*/ 1 w 29"/>
                  <a:gd name="T47" fmla="*/ 3 h 22"/>
                  <a:gd name="T48" fmla="*/ 3 w 29"/>
                  <a:gd name="T49" fmla="*/ 2 h 22"/>
                  <a:gd name="T50" fmla="*/ 26 w 29"/>
                  <a:gd name="T51" fmla="*/ 2 h 22"/>
                  <a:gd name="T52" fmla="*/ 27 w 29"/>
                  <a:gd name="T53" fmla="*/ 3 h 22"/>
                  <a:gd name="T54" fmla="*/ 27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6" y="0"/>
                    </a:moveTo>
                    <a:cubicBezTo>
                      <a:pt x="3" y="0"/>
                      <a:pt x="3" y="0"/>
                      <a:pt x="3" y="0"/>
                    </a:cubicBezTo>
                    <a:cubicBezTo>
                      <a:pt x="1" y="0"/>
                      <a:pt x="0" y="1"/>
                      <a:pt x="0" y="3"/>
                    </a:cubicBezTo>
                    <a:cubicBezTo>
                      <a:pt x="0" y="16"/>
                      <a:pt x="0" y="16"/>
                      <a:pt x="0" y="16"/>
                    </a:cubicBezTo>
                    <a:cubicBezTo>
                      <a:pt x="0" y="18"/>
                      <a:pt x="1" y="19"/>
                      <a:pt x="3" y="19"/>
                    </a:cubicBezTo>
                    <a:cubicBezTo>
                      <a:pt x="10" y="19"/>
                      <a:pt x="10" y="19"/>
                      <a:pt x="10" y="19"/>
                    </a:cubicBezTo>
                    <a:cubicBezTo>
                      <a:pt x="9" y="19"/>
                      <a:pt x="9" y="19"/>
                      <a:pt x="8"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0" y="20"/>
                      <a:pt x="20" y="20"/>
                      <a:pt x="20" y="20"/>
                    </a:cubicBezTo>
                    <a:cubicBezTo>
                      <a:pt x="20" y="19"/>
                      <a:pt x="20" y="19"/>
                      <a:pt x="19" y="19"/>
                    </a:cubicBezTo>
                    <a:cubicBezTo>
                      <a:pt x="26" y="19"/>
                      <a:pt x="26" y="19"/>
                      <a:pt x="26" y="19"/>
                    </a:cubicBezTo>
                    <a:cubicBezTo>
                      <a:pt x="28" y="19"/>
                      <a:pt x="29" y="18"/>
                      <a:pt x="29" y="16"/>
                    </a:cubicBezTo>
                    <a:cubicBezTo>
                      <a:pt x="29" y="3"/>
                      <a:pt x="29" y="3"/>
                      <a:pt x="29" y="3"/>
                    </a:cubicBezTo>
                    <a:cubicBezTo>
                      <a:pt x="29" y="1"/>
                      <a:pt x="28" y="0"/>
                      <a:pt x="26" y="0"/>
                    </a:cubicBezTo>
                    <a:close/>
                    <a:moveTo>
                      <a:pt x="27" y="16"/>
                    </a:moveTo>
                    <a:cubicBezTo>
                      <a:pt x="27" y="17"/>
                      <a:pt x="27" y="17"/>
                      <a:pt x="26" y="17"/>
                    </a:cubicBezTo>
                    <a:cubicBezTo>
                      <a:pt x="3" y="17"/>
                      <a:pt x="3" y="17"/>
                      <a:pt x="3" y="17"/>
                    </a:cubicBezTo>
                    <a:cubicBezTo>
                      <a:pt x="2" y="17"/>
                      <a:pt x="1" y="17"/>
                      <a:pt x="1" y="16"/>
                    </a:cubicBezTo>
                    <a:cubicBezTo>
                      <a:pt x="1" y="3"/>
                      <a:pt x="1" y="3"/>
                      <a:pt x="1" y="3"/>
                    </a:cubicBezTo>
                    <a:cubicBezTo>
                      <a:pt x="1" y="2"/>
                      <a:pt x="2" y="2"/>
                      <a:pt x="3" y="2"/>
                    </a:cubicBezTo>
                    <a:cubicBezTo>
                      <a:pt x="26" y="2"/>
                      <a:pt x="26" y="2"/>
                      <a:pt x="26" y="2"/>
                    </a:cubicBezTo>
                    <a:cubicBezTo>
                      <a:pt x="27" y="2"/>
                      <a:pt x="27" y="2"/>
                      <a:pt x="27" y="3"/>
                    </a:cubicBezTo>
                    <a:lnTo>
                      <a:pt x="27" y="16"/>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sp>
          <p:nvSpPr>
            <p:cNvPr id="76" name="文本框 102"/>
            <p:cNvSpPr txBox="1"/>
            <p:nvPr/>
          </p:nvSpPr>
          <p:spPr>
            <a:xfrm>
              <a:off x="9282006" y="1629594"/>
              <a:ext cx="1859038" cy="337263"/>
            </a:xfrm>
            <a:prstGeom prst="rect">
              <a:avLst/>
            </a:prstGeom>
            <a:noFill/>
          </p:spPr>
          <p:txBody>
            <a:bodyPr wrap="square" rtlCol="0">
              <a:spAutoFit/>
            </a:bodyPr>
            <a:lstStyle/>
            <a:p>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网络爬虫的到来</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8985885" y="4737735"/>
            <a:ext cx="2792095" cy="342020"/>
            <a:chOff x="8984997" y="4509914"/>
            <a:chExt cx="2801640" cy="342099"/>
          </a:xfrm>
        </p:grpSpPr>
        <p:grpSp>
          <p:nvGrpSpPr>
            <p:cNvPr id="82" name="Group 27"/>
            <p:cNvGrpSpPr>
              <a:grpSpLocks noChangeAspect="1"/>
            </p:cNvGrpSpPr>
            <p:nvPr/>
          </p:nvGrpSpPr>
          <p:grpSpPr bwMode="auto">
            <a:xfrm>
              <a:off x="8984997" y="4518199"/>
              <a:ext cx="303918" cy="333814"/>
              <a:chOff x="3811" y="2125"/>
              <a:chExt cx="61" cy="67"/>
            </a:xfrm>
            <a:solidFill>
              <a:srgbClr val="653C76"/>
            </a:solidFill>
            <a:effectLst/>
          </p:grpSpPr>
          <p:sp>
            <p:nvSpPr>
              <p:cNvPr id="84" name="Freeform 28"/>
              <p:cNvSpPr>
                <a:spLocks noEditPoints="1"/>
              </p:cNvSpPr>
              <p:nvPr/>
            </p:nvSpPr>
            <p:spPr bwMode="auto">
              <a:xfrm>
                <a:off x="3811" y="2125"/>
                <a:ext cx="61" cy="67"/>
              </a:xfrm>
              <a:custGeom>
                <a:avLst/>
                <a:gdLst>
                  <a:gd name="T0" fmla="*/ 20 w 23"/>
                  <a:gd name="T1" fmla="*/ 14 h 25"/>
                  <a:gd name="T2" fmla="*/ 18 w 23"/>
                  <a:gd name="T3" fmla="*/ 20 h 25"/>
                  <a:gd name="T4" fmla="*/ 17 w 23"/>
                  <a:gd name="T5" fmla="*/ 16 h 25"/>
                  <a:gd name="T6" fmla="*/ 15 w 23"/>
                  <a:gd name="T7" fmla="*/ 15 h 25"/>
                  <a:gd name="T8" fmla="*/ 15 w 23"/>
                  <a:gd name="T9" fmla="*/ 15 h 25"/>
                  <a:gd name="T10" fmla="*/ 14 w 23"/>
                  <a:gd name="T11" fmla="*/ 15 h 25"/>
                  <a:gd name="T12" fmla="*/ 13 w 23"/>
                  <a:gd name="T13" fmla="*/ 17 h 25"/>
                  <a:gd name="T14" fmla="*/ 12 w 23"/>
                  <a:gd name="T15" fmla="*/ 18 h 25"/>
                  <a:gd name="T16" fmla="*/ 12 w 23"/>
                  <a:gd name="T17" fmla="*/ 15 h 25"/>
                  <a:gd name="T18" fmla="*/ 12 w 23"/>
                  <a:gd name="T19" fmla="*/ 15 h 25"/>
                  <a:gd name="T20" fmla="*/ 12 w 23"/>
                  <a:gd name="T21" fmla="*/ 15 h 25"/>
                  <a:gd name="T22" fmla="*/ 11 w 23"/>
                  <a:gd name="T23" fmla="*/ 15 h 25"/>
                  <a:gd name="T24" fmla="*/ 11 w 23"/>
                  <a:gd name="T25" fmla="*/ 15 h 25"/>
                  <a:gd name="T26" fmla="*/ 11 w 23"/>
                  <a:gd name="T27" fmla="*/ 18 h 25"/>
                  <a:gd name="T28" fmla="*/ 11 w 23"/>
                  <a:gd name="T29" fmla="*/ 17 h 25"/>
                  <a:gd name="T30" fmla="*/ 10 w 23"/>
                  <a:gd name="T31" fmla="*/ 15 h 25"/>
                  <a:gd name="T32" fmla="*/ 8 w 23"/>
                  <a:gd name="T33" fmla="*/ 15 h 25"/>
                  <a:gd name="T34" fmla="*/ 8 w 23"/>
                  <a:gd name="T35" fmla="*/ 15 h 25"/>
                  <a:gd name="T36" fmla="*/ 6 w 23"/>
                  <a:gd name="T37" fmla="*/ 16 h 25"/>
                  <a:gd name="T38" fmla="*/ 5 w 23"/>
                  <a:gd name="T39" fmla="*/ 20 h 25"/>
                  <a:gd name="T40" fmla="*/ 3 w 23"/>
                  <a:gd name="T41" fmla="*/ 14 h 25"/>
                  <a:gd name="T42" fmla="*/ 12 w 23"/>
                  <a:gd name="T43" fmla="*/ 5 h 25"/>
                  <a:gd name="T44" fmla="*/ 12 w 23"/>
                  <a:gd name="T45" fmla="*/ 6 h 25"/>
                  <a:gd name="T46" fmla="*/ 13 w 23"/>
                  <a:gd name="T47" fmla="*/ 7 h 25"/>
                  <a:gd name="T48" fmla="*/ 14 w 23"/>
                  <a:gd name="T49" fmla="*/ 6 h 25"/>
                  <a:gd name="T50" fmla="*/ 16 w 23"/>
                  <a:gd name="T51" fmla="*/ 5 h 25"/>
                  <a:gd name="T52" fmla="*/ 17 w 23"/>
                  <a:gd name="T53" fmla="*/ 4 h 25"/>
                  <a:gd name="T54" fmla="*/ 17 w 23"/>
                  <a:gd name="T55" fmla="*/ 3 h 25"/>
                  <a:gd name="T56" fmla="*/ 16 w 23"/>
                  <a:gd name="T57" fmla="*/ 2 h 25"/>
                  <a:gd name="T58" fmla="*/ 14 w 23"/>
                  <a:gd name="T59" fmla="*/ 1 h 25"/>
                  <a:gd name="T60" fmla="*/ 13 w 23"/>
                  <a:gd name="T61" fmla="*/ 0 h 25"/>
                  <a:gd name="T62" fmla="*/ 12 w 23"/>
                  <a:gd name="T63" fmla="*/ 1 h 25"/>
                  <a:gd name="T64" fmla="*/ 12 w 23"/>
                  <a:gd name="T65" fmla="*/ 2 h 25"/>
                  <a:gd name="T66" fmla="*/ 0 w 23"/>
                  <a:gd name="T67" fmla="*/ 14 h 25"/>
                  <a:gd name="T68" fmla="*/ 12 w 23"/>
                  <a:gd name="T69" fmla="*/ 25 h 25"/>
                  <a:gd name="T70" fmla="*/ 23 w 23"/>
                  <a:gd name="T71" fmla="*/ 14 h 25"/>
                  <a:gd name="T72" fmla="*/ 20 w 23"/>
                  <a:gd name="T73" fmla="*/ 14 h 25"/>
                  <a:gd name="T74" fmla="*/ 15 w 23"/>
                  <a:gd name="T75" fmla="*/ 18 h 25"/>
                  <a:gd name="T76" fmla="*/ 15 w 23"/>
                  <a:gd name="T77" fmla="*/ 18 h 25"/>
                  <a:gd name="T78" fmla="*/ 15 w 23"/>
                  <a:gd name="T79" fmla="*/ 22 h 25"/>
                  <a:gd name="T80" fmla="*/ 15 w 23"/>
                  <a:gd name="T81" fmla="*/ 22 h 25"/>
                  <a:gd name="T82" fmla="*/ 15 w 23"/>
                  <a:gd name="T83" fmla="*/ 18 h 25"/>
                  <a:gd name="T84" fmla="*/ 15 w 23"/>
                  <a:gd name="T85" fmla="*/ 18 h 25"/>
                  <a:gd name="T86" fmla="*/ 8 w 23"/>
                  <a:gd name="T87" fmla="*/ 18 h 25"/>
                  <a:gd name="T88" fmla="*/ 8 w 23"/>
                  <a:gd name="T89" fmla="*/ 22 h 25"/>
                  <a:gd name="T90" fmla="*/ 7 w 23"/>
                  <a:gd name="T91" fmla="*/ 21 h 25"/>
                  <a:gd name="T92" fmla="*/ 8 w 23"/>
                  <a:gd name="T93" fmla="*/ 18 h 25"/>
                  <a:gd name="T94" fmla="*/ 8 w 23"/>
                  <a:gd name="T95"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5">
                    <a:moveTo>
                      <a:pt x="20" y="14"/>
                    </a:moveTo>
                    <a:cubicBezTo>
                      <a:pt x="20" y="16"/>
                      <a:pt x="19" y="19"/>
                      <a:pt x="18" y="20"/>
                    </a:cubicBezTo>
                    <a:cubicBezTo>
                      <a:pt x="17" y="18"/>
                      <a:pt x="17" y="17"/>
                      <a:pt x="17" y="16"/>
                    </a:cubicBezTo>
                    <a:cubicBezTo>
                      <a:pt x="17" y="15"/>
                      <a:pt x="16" y="15"/>
                      <a:pt x="15" y="15"/>
                    </a:cubicBezTo>
                    <a:cubicBezTo>
                      <a:pt x="15" y="15"/>
                      <a:pt x="15" y="15"/>
                      <a:pt x="15" y="15"/>
                    </a:cubicBezTo>
                    <a:cubicBezTo>
                      <a:pt x="14" y="15"/>
                      <a:pt x="14" y="15"/>
                      <a:pt x="14" y="15"/>
                    </a:cubicBezTo>
                    <a:cubicBezTo>
                      <a:pt x="13" y="17"/>
                      <a:pt x="13" y="17"/>
                      <a:pt x="13" y="17"/>
                    </a:cubicBezTo>
                    <a:cubicBezTo>
                      <a:pt x="12" y="18"/>
                      <a:pt x="12" y="18"/>
                      <a:pt x="12" y="18"/>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8"/>
                      <a:pt x="11" y="18"/>
                      <a:pt x="11" y="18"/>
                    </a:cubicBezTo>
                    <a:cubicBezTo>
                      <a:pt x="11" y="17"/>
                      <a:pt x="11" y="17"/>
                      <a:pt x="11" y="17"/>
                    </a:cubicBezTo>
                    <a:cubicBezTo>
                      <a:pt x="10" y="15"/>
                      <a:pt x="10" y="15"/>
                      <a:pt x="10" y="15"/>
                    </a:cubicBezTo>
                    <a:cubicBezTo>
                      <a:pt x="8" y="15"/>
                      <a:pt x="8" y="15"/>
                      <a:pt x="8" y="15"/>
                    </a:cubicBezTo>
                    <a:cubicBezTo>
                      <a:pt x="8" y="15"/>
                      <a:pt x="8" y="15"/>
                      <a:pt x="8" y="15"/>
                    </a:cubicBezTo>
                    <a:cubicBezTo>
                      <a:pt x="7" y="15"/>
                      <a:pt x="6" y="15"/>
                      <a:pt x="6" y="16"/>
                    </a:cubicBezTo>
                    <a:cubicBezTo>
                      <a:pt x="6" y="17"/>
                      <a:pt x="5" y="18"/>
                      <a:pt x="5" y="20"/>
                    </a:cubicBezTo>
                    <a:cubicBezTo>
                      <a:pt x="4" y="18"/>
                      <a:pt x="3" y="16"/>
                      <a:pt x="3" y="14"/>
                    </a:cubicBezTo>
                    <a:cubicBezTo>
                      <a:pt x="3" y="9"/>
                      <a:pt x="7" y="5"/>
                      <a:pt x="12" y="5"/>
                    </a:cubicBezTo>
                    <a:cubicBezTo>
                      <a:pt x="12" y="6"/>
                      <a:pt x="12" y="6"/>
                      <a:pt x="12" y="6"/>
                    </a:cubicBezTo>
                    <a:cubicBezTo>
                      <a:pt x="12" y="7"/>
                      <a:pt x="12" y="7"/>
                      <a:pt x="13" y="7"/>
                    </a:cubicBezTo>
                    <a:cubicBezTo>
                      <a:pt x="14" y="6"/>
                      <a:pt x="14" y="6"/>
                      <a:pt x="14" y="6"/>
                    </a:cubicBezTo>
                    <a:cubicBezTo>
                      <a:pt x="15" y="6"/>
                      <a:pt x="16" y="5"/>
                      <a:pt x="16" y="5"/>
                    </a:cubicBezTo>
                    <a:cubicBezTo>
                      <a:pt x="17" y="4"/>
                      <a:pt x="17" y="4"/>
                      <a:pt x="17" y="4"/>
                    </a:cubicBezTo>
                    <a:cubicBezTo>
                      <a:pt x="18" y="4"/>
                      <a:pt x="18" y="3"/>
                      <a:pt x="17" y="3"/>
                    </a:cubicBezTo>
                    <a:cubicBezTo>
                      <a:pt x="16" y="2"/>
                      <a:pt x="16" y="2"/>
                      <a:pt x="16" y="2"/>
                    </a:cubicBezTo>
                    <a:cubicBezTo>
                      <a:pt x="16" y="2"/>
                      <a:pt x="15" y="1"/>
                      <a:pt x="14" y="1"/>
                    </a:cubicBezTo>
                    <a:cubicBezTo>
                      <a:pt x="13" y="0"/>
                      <a:pt x="13" y="0"/>
                      <a:pt x="13" y="0"/>
                    </a:cubicBezTo>
                    <a:cubicBezTo>
                      <a:pt x="12" y="0"/>
                      <a:pt x="12" y="0"/>
                      <a:pt x="12" y="1"/>
                    </a:cubicBezTo>
                    <a:cubicBezTo>
                      <a:pt x="12" y="2"/>
                      <a:pt x="12" y="2"/>
                      <a:pt x="12" y="2"/>
                    </a:cubicBezTo>
                    <a:cubicBezTo>
                      <a:pt x="5" y="2"/>
                      <a:pt x="0" y="7"/>
                      <a:pt x="0" y="14"/>
                    </a:cubicBezTo>
                    <a:cubicBezTo>
                      <a:pt x="0" y="20"/>
                      <a:pt x="5" y="25"/>
                      <a:pt x="12" y="25"/>
                    </a:cubicBezTo>
                    <a:cubicBezTo>
                      <a:pt x="18" y="25"/>
                      <a:pt x="23" y="20"/>
                      <a:pt x="23" y="14"/>
                    </a:cubicBezTo>
                    <a:lnTo>
                      <a:pt x="20" y="14"/>
                    </a:lnTo>
                    <a:close/>
                    <a:moveTo>
                      <a:pt x="15" y="18"/>
                    </a:moveTo>
                    <a:cubicBezTo>
                      <a:pt x="15" y="18"/>
                      <a:pt x="15" y="18"/>
                      <a:pt x="15" y="18"/>
                    </a:cubicBezTo>
                    <a:cubicBezTo>
                      <a:pt x="15" y="22"/>
                      <a:pt x="15" y="22"/>
                      <a:pt x="15" y="22"/>
                    </a:cubicBezTo>
                    <a:cubicBezTo>
                      <a:pt x="15" y="22"/>
                      <a:pt x="15" y="22"/>
                      <a:pt x="15" y="22"/>
                    </a:cubicBezTo>
                    <a:cubicBezTo>
                      <a:pt x="15" y="18"/>
                      <a:pt x="15" y="18"/>
                      <a:pt x="15" y="18"/>
                    </a:cubicBezTo>
                    <a:cubicBezTo>
                      <a:pt x="15" y="18"/>
                      <a:pt x="15" y="18"/>
                      <a:pt x="15" y="18"/>
                    </a:cubicBezTo>
                    <a:close/>
                    <a:moveTo>
                      <a:pt x="8" y="18"/>
                    </a:moveTo>
                    <a:cubicBezTo>
                      <a:pt x="8" y="22"/>
                      <a:pt x="8" y="22"/>
                      <a:pt x="8" y="22"/>
                    </a:cubicBezTo>
                    <a:cubicBezTo>
                      <a:pt x="8" y="21"/>
                      <a:pt x="8" y="21"/>
                      <a:pt x="7" y="21"/>
                    </a:cubicBezTo>
                    <a:cubicBezTo>
                      <a:pt x="8" y="18"/>
                      <a:pt x="8" y="18"/>
                      <a:pt x="8" y="18"/>
                    </a:cubicBezTo>
                    <a:cubicBezTo>
                      <a:pt x="8" y="18"/>
                      <a:pt x="8" y="18"/>
                      <a:pt x="8" y="1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85" name="Oval 29"/>
              <p:cNvSpPr>
                <a:spLocks noChangeArrowheads="1"/>
              </p:cNvSpPr>
              <p:nvPr/>
            </p:nvSpPr>
            <p:spPr bwMode="auto">
              <a:xfrm>
                <a:off x="3835" y="2149"/>
                <a:ext cx="13" cy="14"/>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sp>
          <p:nvSpPr>
            <p:cNvPr id="83" name="文本框 104"/>
            <p:cNvSpPr txBox="1"/>
            <p:nvPr/>
          </p:nvSpPr>
          <p:spPr>
            <a:xfrm>
              <a:off x="9341175" y="4509914"/>
              <a:ext cx="2445462" cy="337263"/>
            </a:xfrm>
            <a:prstGeom prst="rect">
              <a:avLst/>
            </a:prstGeom>
            <a:noFill/>
          </p:spPr>
          <p:txBody>
            <a:bodyPr wrap="square" rtlCol="0">
              <a:spAutoFit/>
            </a:bodyPr>
            <a:lstStyle/>
            <a:p>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农业领域的刘晓刚教授</a:t>
              </a:r>
              <a:endParaRPr lang="zh-CN" altLang="en-US" sz="16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86" name="文本框 113"/>
          <p:cNvSpPr txBox="1"/>
          <p:nvPr/>
        </p:nvSpPr>
        <p:spPr>
          <a:xfrm>
            <a:off x="1907354" y="2162749"/>
            <a:ext cx="1411850" cy="1198880"/>
          </a:xfrm>
          <a:prstGeom prst="rect">
            <a:avLst/>
          </a:prstGeom>
          <a:noFill/>
        </p:spPr>
        <p:txBody>
          <a:bodyPr wrap="square" rtlCol="0">
            <a:spAutoFit/>
          </a:bodyPr>
          <a:lstStyle/>
          <a:p>
            <a:pPr algn="just">
              <a:lnSpc>
                <a:spcPct val="120000"/>
              </a:lnSpc>
            </a:pPr>
            <a:r>
              <a:rPr lang="zh-CN" altLang="en-US" sz="1000" dirty="0">
                <a:solidFill>
                  <a:schemeClr val="accent1">
                    <a:lumMod val="50000"/>
                  </a:schemeClr>
                </a:solidFill>
                <a:latin typeface="微软雅黑" panose="020B0503020204020204" pitchFamily="34" charset="-122"/>
                <a:ea typeface="微软雅黑" panose="020B0503020204020204" pitchFamily="34" charset="-122"/>
              </a:rPr>
              <a:t>1993 年初 Matthew Gray’s</a:t>
            </a: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a:p>
            <a:pPr algn="just">
              <a:lnSpc>
                <a:spcPct val="120000"/>
              </a:lnSpc>
            </a:pPr>
            <a:r>
              <a:rPr lang="zh-CN" altLang="en-US" sz="1000" dirty="0">
                <a:solidFill>
                  <a:schemeClr val="accent1">
                    <a:lumMod val="50000"/>
                  </a:schemeClr>
                </a:solidFill>
                <a:latin typeface="微软雅黑" panose="020B0503020204020204" pitchFamily="34" charset="-122"/>
                <a:ea typeface="微软雅黑" panose="020B0503020204020204" pitchFamily="34" charset="-122"/>
              </a:rPr>
              <a:t>Wandered 在麻省理工学院开发出有互联网历史记载的第一个网络爬虫</a:t>
            </a: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7" name="文本框 113"/>
          <p:cNvSpPr txBox="1"/>
          <p:nvPr/>
        </p:nvSpPr>
        <p:spPr>
          <a:xfrm>
            <a:off x="1965483" y="5025436"/>
            <a:ext cx="1411850" cy="645160"/>
          </a:xfrm>
          <a:prstGeom prst="rect">
            <a:avLst/>
          </a:prstGeom>
          <a:noFill/>
        </p:spPr>
        <p:txBody>
          <a:bodyPr wrap="square" rtlCol="0">
            <a:spAutoFit/>
          </a:bodyPr>
          <a:lstStyle/>
          <a:p>
            <a:pPr algn="just">
              <a:lnSpc>
                <a:spcPct val="120000"/>
              </a:lnSpc>
            </a:pPr>
            <a:r>
              <a:rPr lang="zh-CN" altLang="en-US" sz="1000" dirty="0">
                <a:solidFill>
                  <a:schemeClr val="accent1">
                    <a:lumMod val="50000"/>
                  </a:schemeClr>
                </a:solidFill>
                <a:latin typeface="微软雅黑" panose="020B0503020204020204" pitchFamily="34" charset="-122"/>
                <a:ea typeface="微软雅黑" panose="020B0503020204020204" pitchFamily="34" charset="-122"/>
              </a:rPr>
              <a:t>分析上证</a:t>
            </a: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a:p>
            <a:pPr algn="just">
              <a:lnSpc>
                <a:spcPct val="120000"/>
              </a:lnSpc>
            </a:pPr>
            <a:r>
              <a:rPr lang="zh-CN" altLang="en-US" sz="1000" dirty="0">
                <a:solidFill>
                  <a:schemeClr val="accent1">
                    <a:lumMod val="50000"/>
                  </a:schemeClr>
                </a:solidFill>
                <a:latin typeface="微软雅黑" panose="020B0503020204020204" pitchFamily="34" charset="-122"/>
                <a:ea typeface="微软雅黑" panose="020B0503020204020204" pitchFamily="34" charset="-122"/>
              </a:rPr>
              <a:t>指数涨跌幅度与社会网络舆情联动关系;</a:t>
            </a: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8" name="文本框 113"/>
          <p:cNvSpPr txBox="1"/>
          <p:nvPr/>
        </p:nvSpPr>
        <p:spPr>
          <a:xfrm>
            <a:off x="9326086" y="2162749"/>
            <a:ext cx="1411850" cy="460375"/>
          </a:xfrm>
          <a:prstGeom prst="rect">
            <a:avLst/>
          </a:prstGeom>
          <a:noFill/>
        </p:spPr>
        <p:txBody>
          <a:bodyPr wrap="square" rtlCol="0">
            <a:spAutoFit/>
          </a:bodyPr>
          <a:lstStyle/>
          <a:p>
            <a:pPr algn="just">
              <a:lnSpc>
                <a:spcPct val="120000"/>
              </a:lnSpc>
            </a:pPr>
            <a:r>
              <a:rPr lang="zh-CN" altLang="en-US" sz="1000" dirty="0">
                <a:solidFill>
                  <a:schemeClr val="accent1">
                    <a:lumMod val="50000"/>
                  </a:schemeClr>
                </a:solidFill>
                <a:latin typeface="微软雅黑" panose="020B0503020204020204" pitchFamily="34" charset="-122"/>
                <a:ea typeface="微软雅黑" panose="020B0503020204020204" pitchFamily="34" charset="-122"/>
              </a:rPr>
              <a:t>随着 20 世纪 90 年代搜索引擎的出现</a:t>
            </a: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113"/>
          <p:cNvSpPr txBox="1"/>
          <p:nvPr/>
        </p:nvSpPr>
        <p:spPr>
          <a:xfrm>
            <a:off x="9383804" y="4999422"/>
            <a:ext cx="1411850" cy="645160"/>
          </a:xfrm>
          <a:prstGeom prst="rect">
            <a:avLst/>
          </a:prstGeom>
          <a:noFill/>
        </p:spPr>
        <p:txBody>
          <a:bodyPr wrap="square" rtlCol="0">
            <a:spAutoFit/>
          </a:bodyPr>
          <a:lstStyle/>
          <a:p>
            <a:pPr algn="just">
              <a:lnSpc>
                <a:spcPct val="120000"/>
              </a:lnSpc>
            </a:pPr>
            <a:r>
              <a:rPr lang="zh-CN" altLang="en-US" sz="1000" dirty="0">
                <a:solidFill>
                  <a:schemeClr val="accent1">
                    <a:lumMod val="50000"/>
                  </a:schemeClr>
                </a:solidFill>
                <a:latin typeface="微软雅黑" panose="020B0503020204020204" pitchFamily="34" charset="-122"/>
                <a:ea typeface="微软雅黑" panose="020B0503020204020204" pitchFamily="34" charset="-122"/>
              </a:rPr>
              <a:t>对网上农产品的进行大数据抓取，以及存储分析。</a:t>
            </a:r>
            <a:endParaRPr lang="zh-CN" altLang="en-US" sz="1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a:off x="1726552" y="583315"/>
            <a:ext cx="3110491" cy="521970"/>
          </a:xfrm>
          <a:prstGeom prst="rect">
            <a:avLst/>
          </a:prstGeom>
        </p:spPr>
        <p:txBody>
          <a:bodyPr wrap="square">
            <a:spAutoFit/>
          </a:bodyPr>
          <a:lstStyle/>
          <a:p>
            <a:pPr indent="0" algn="ctr">
              <a:buFont typeface="Wingdings" panose="05000000000000000000" pitchFamily="2" charset="2"/>
              <a:buNone/>
            </a:pPr>
            <a:r>
              <a:rPr lang="zh-CN" altLang="en-US" sz="2800" dirty="0">
                <a:solidFill>
                  <a:schemeClr val="accent1">
                    <a:lumMod val="50000"/>
                  </a:schemeClr>
                </a:solidFill>
                <a:latin typeface="楷体" panose="02010609060101010101" pitchFamily="49" charset="-122"/>
                <a:ea typeface="楷体" panose="02010609060101010101" pitchFamily="49" charset="-122"/>
                <a:sym typeface="+mn-ea"/>
              </a:rPr>
              <a:t>开发现状</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3500" advTm="8000">
        <p14:reveal/>
      </p:transition>
    </mc:Choice>
    <mc:Fallback>
      <p:transition spd="slow" advTm="8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1"/>
                                            </p:tgtEl>
                                            <p:attrNameLst>
                                              <p:attrName>ppt_y</p:attrName>
                                            </p:attrNameLst>
                                          </p:cBhvr>
                                          <p:tavLst>
                                            <p:tav tm="0">
                                              <p:val>
                                                <p:strVal val="#ppt_y"/>
                                              </p:val>
                                            </p:tav>
                                            <p:tav tm="100000">
                                              <p:val>
                                                <p:strVal val="#ppt_y"/>
                                              </p:val>
                                            </p:tav>
                                          </p:tavLst>
                                        </p:anim>
                                        <p:anim calcmode="lin" valueType="num">
                                          <p:cBhvr>
                                            <p:cTn id="9"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1"/>
                                            </p:tgtEl>
                                          </p:cBhvr>
                                        </p:animEffect>
                                      </p:childTnLst>
                                    </p:cTn>
                                  </p:par>
                                </p:childTnLst>
                              </p:cTn>
                            </p:par>
                            <p:par>
                              <p:cTn id="12" fill="hold">
                                <p:stCondLst>
                                  <p:cond delay="0"/>
                                </p:stCondLst>
                                <p:childTnLst>
                                  <p:par>
                                    <p:cTn id="13" presetID="2" presetClass="entr" presetSubtype="8" accel="40000" fill="hold" nodeType="afterEffect" p14:presetBounceEnd="40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40000">
                                          <p:cBhvr additive="base">
                                            <p:cTn id="15" dur="2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6" dur="20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accel="40000" fill="hold" nodeType="withEffect" p14:presetBounceEnd="40000">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14:bounceEnd="40000">
                                          <p:cBhvr additive="base">
                                            <p:cTn id="19" dur="20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20" dur="20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accel="40000" fill="hold" nodeType="withEffect" p14:presetBounceEnd="40000">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14:bounceEnd="40000">
                                          <p:cBhvr additive="base">
                                            <p:cTn id="23" dur="20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24" dur="2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14:presetBounceEnd="40000">
                                      <p:stCondLst>
                                        <p:cond delay="1500"/>
                                      </p:stCondLst>
                                      <p:childTnLst>
                                        <p:set>
                                          <p:cBhvr>
                                            <p:cTn id="26" dur="1" fill="hold">
                                              <p:stCondLst>
                                                <p:cond delay="0"/>
                                              </p:stCondLst>
                                            </p:cTn>
                                            <p:tgtEl>
                                              <p:spTgt spid="29"/>
                                            </p:tgtEl>
                                            <p:attrNameLst>
                                              <p:attrName>style.visibility</p:attrName>
                                            </p:attrNameLst>
                                          </p:cBhvr>
                                          <p:to>
                                            <p:strVal val="visible"/>
                                          </p:to>
                                        </p:set>
                                        <p:anim calcmode="lin" valueType="num" p14:bounceEnd="40000">
                                          <p:cBhvr additive="base">
                                            <p:cTn id="27" dur="2000" fill="hold"/>
                                            <p:tgtEl>
                                              <p:spTgt spid="29"/>
                                            </p:tgtEl>
                                            <p:attrNameLst>
                                              <p:attrName>ppt_x</p:attrName>
                                            </p:attrNameLst>
                                          </p:cBhvr>
                                          <p:tavLst>
                                            <p:tav tm="0">
                                              <p:val>
                                                <p:strVal val="0-#ppt_w/2"/>
                                              </p:val>
                                            </p:tav>
                                            <p:tav tm="100000">
                                              <p:val>
                                                <p:strVal val="#ppt_x"/>
                                              </p:val>
                                            </p:tav>
                                          </p:tavLst>
                                        </p:anim>
                                        <p:anim calcmode="lin" valueType="num" p14:bounceEnd="40000">
                                          <p:cBhvr additive="base">
                                            <p:cTn id="28" dur="2000" fill="hold"/>
                                            <p:tgtEl>
                                              <p:spTgt spid="29"/>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22" presetClass="entr" presetSubtype="2"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right)">
                                          <p:cBhvr>
                                            <p:cTn id="35" dur="500"/>
                                            <p:tgtEl>
                                              <p:spTgt spid="41"/>
                                            </p:tgtEl>
                                          </p:cBhvr>
                                        </p:animEffect>
                                      </p:childTnLst>
                                    </p:cTn>
                                  </p:par>
                                  <p:par>
                                    <p:cTn id="36" presetID="22" presetClass="entr" presetSubtype="2" fill="hold"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right)">
                                          <p:cBhvr>
                                            <p:cTn id="38" dur="500"/>
                                            <p:tgtEl>
                                              <p:spTgt spid="64"/>
                                            </p:tgtEl>
                                          </p:cBhvr>
                                        </p:animEffect>
                                      </p:childTnLst>
                                    </p:cTn>
                                  </p:par>
                                  <p:par>
                                    <p:cTn id="39" presetID="22" presetClass="entr" presetSubtype="8"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left)">
                                          <p:cBhvr>
                                            <p:cTn id="41" dur="500"/>
                                            <p:tgtEl>
                                              <p:spTgt spid="61"/>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par>
                                    <p:cTn id="46" presetID="22" presetClass="entr" presetSubtype="8" fill="hold"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wipe(left)">
                                          <p:cBhvr>
                                            <p:cTn id="48" dur="500"/>
                                            <p:tgtEl>
                                              <p:spTgt spid="74"/>
                                            </p:tgtEl>
                                          </p:cBhvr>
                                        </p:animEffect>
                                      </p:childTnLst>
                                    </p:cTn>
                                  </p:par>
                                  <p:par>
                                    <p:cTn id="49" presetID="22" presetClass="entr" presetSubtype="8"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left)">
                                          <p:cBhvr>
                                            <p:cTn id="51" dur="500"/>
                                            <p:tgtEl>
                                              <p:spTgt spid="67"/>
                                            </p:tgtEl>
                                          </p:cBhvr>
                                        </p:animEffect>
                                      </p:childTnLst>
                                    </p:cTn>
                                  </p:par>
                                  <p:par>
                                    <p:cTn id="52" presetID="22" presetClass="entr" presetSubtype="8"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wipe(left)">
                                          <p:cBhvr>
                                            <p:cTn id="54" dur="500"/>
                                            <p:tgtEl>
                                              <p:spTgt spid="81"/>
                                            </p:tgtEl>
                                          </p:cBhvr>
                                        </p:animEffect>
                                      </p:childTnLst>
                                    </p:cTn>
                                  </p:par>
                                </p:childTnLst>
                              </p:cTn>
                            </p:par>
                            <p:par>
                              <p:cTn id="55" fill="hold">
                                <p:stCondLst>
                                  <p:cond delay="3000"/>
                                </p:stCondLst>
                                <p:childTnLst>
                                  <p:par>
                                    <p:cTn id="56" presetID="14" presetClass="entr" presetSubtype="10" fill="hold" grpId="0" nodeType="after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randombar(horizontal)">
                                          <p:cBhvr>
                                            <p:cTn id="58" dur="1000"/>
                                            <p:tgtEl>
                                              <p:spTgt spid="86"/>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randombar(horizontal)">
                                          <p:cBhvr>
                                            <p:cTn id="61" dur="1000"/>
                                            <p:tgtEl>
                                              <p:spTgt spid="88"/>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randombar(horizontal)">
                                          <p:cBhvr>
                                            <p:cTn id="64" dur="1000"/>
                                            <p:tgtEl>
                                              <p:spTgt spid="87"/>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randombar(horizontal)">
                                          <p:cBhvr>
                                            <p:cTn id="6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p:bldP spid="9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1"/>
                                            </p:tgtEl>
                                            <p:attrNameLst>
                                              <p:attrName>ppt_y</p:attrName>
                                            </p:attrNameLst>
                                          </p:cBhvr>
                                          <p:tavLst>
                                            <p:tav tm="0">
                                              <p:val>
                                                <p:strVal val="#ppt_y"/>
                                              </p:val>
                                            </p:tav>
                                            <p:tav tm="100000">
                                              <p:val>
                                                <p:strVal val="#ppt_y"/>
                                              </p:val>
                                            </p:tav>
                                          </p:tavLst>
                                        </p:anim>
                                        <p:anim calcmode="lin" valueType="num">
                                          <p:cBhvr>
                                            <p:cTn id="9"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1"/>
                                            </p:tgtEl>
                                          </p:cBhvr>
                                        </p:animEffect>
                                      </p:childTnLst>
                                    </p:cTn>
                                  </p:par>
                                </p:childTnLst>
                              </p:cTn>
                            </p:par>
                            <p:par>
                              <p:cTn id="12" fill="hold">
                                <p:stCondLst>
                                  <p:cond delay="0"/>
                                </p:stCondLst>
                                <p:childTnLst>
                                  <p:par>
                                    <p:cTn id="13" presetID="2" presetClass="entr" presetSubtype="8" accel="40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2000" fill="hold"/>
                                            <p:tgtEl>
                                              <p:spTgt spid="2"/>
                                            </p:tgtEl>
                                            <p:attrNameLst>
                                              <p:attrName>ppt_x</p:attrName>
                                            </p:attrNameLst>
                                          </p:cBhvr>
                                          <p:tavLst>
                                            <p:tav tm="0">
                                              <p:val>
                                                <p:strVal val="0-#ppt_w/2"/>
                                              </p:val>
                                            </p:tav>
                                            <p:tav tm="100000">
                                              <p:val>
                                                <p:strVal val="#ppt_x"/>
                                              </p:val>
                                            </p:tav>
                                          </p:tavLst>
                                        </p:anim>
                                        <p:anim calcmode="lin" valueType="num">
                                          <p:cBhvr additive="base">
                                            <p:cTn id="16" dur="20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accel="40000"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000" fill="hold"/>
                                            <p:tgtEl>
                                              <p:spTgt spid="20"/>
                                            </p:tgtEl>
                                            <p:attrNameLst>
                                              <p:attrName>ppt_x</p:attrName>
                                            </p:attrNameLst>
                                          </p:cBhvr>
                                          <p:tavLst>
                                            <p:tav tm="0">
                                              <p:val>
                                                <p:strVal val="0-#ppt_w/2"/>
                                              </p:val>
                                            </p:tav>
                                            <p:tav tm="100000">
                                              <p:val>
                                                <p:strVal val="#ppt_x"/>
                                              </p:val>
                                            </p:tav>
                                          </p:tavLst>
                                        </p:anim>
                                        <p:anim calcmode="lin" valueType="num">
                                          <p:cBhvr additive="base">
                                            <p:cTn id="20" dur="20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accel="4000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000" fill="hold"/>
                                            <p:tgtEl>
                                              <p:spTgt spid="11"/>
                                            </p:tgtEl>
                                            <p:attrNameLst>
                                              <p:attrName>ppt_x</p:attrName>
                                            </p:attrNameLst>
                                          </p:cBhvr>
                                          <p:tavLst>
                                            <p:tav tm="0">
                                              <p:val>
                                                <p:strVal val="0-#ppt_w/2"/>
                                              </p:val>
                                            </p:tav>
                                            <p:tav tm="100000">
                                              <p:val>
                                                <p:strVal val="#ppt_x"/>
                                              </p:val>
                                            </p:tav>
                                          </p:tavLst>
                                        </p:anim>
                                        <p:anim calcmode="lin" valueType="num">
                                          <p:cBhvr additive="base">
                                            <p:cTn id="24" dur="2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stCondLst>
                                        <p:cond delay="15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2000" fill="hold"/>
                                            <p:tgtEl>
                                              <p:spTgt spid="29"/>
                                            </p:tgtEl>
                                            <p:attrNameLst>
                                              <p:attrName>ppt_x</p:attrName>
                                            </p:attrNameLst>
                                          </p:cBhvr>
                                          <p:tavLst>
                                            <p:tav tm="0">
                                              <p:val>
                                                <p:strVal val="0-#ppt_w/2"/>
                                              </p:val>
                                            </p:tav>
                                            <p:tav tm="100000">
                                              <p:val>
                                                <p:strVal val="#ppt_x"/>
                                              </p:val>
                                            </p:tav>
                                          </p:tavLst>
                                        </p:anim>
                                        <p:anim calcmode="lin" valueType="num">
                                          <p:cBhvr additive="base">
                                            <p:cTn id="28" dur="2000" fill="hold"/>
                                            <p:tgtEl>
                                              <p:spTgt spid="29"/>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22" presetClass="entr" presetSubtype="2"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right)">
                                          <p:cBhvr>
                                            <p:cTn id="35" dur="500"/>
                                            <p:tgtEl>
                                              <p:spTgt spid="41"/>
                                            </p:tgtEl>
                                          </p:cBhvr>
                                        </p:animEffect>
                                      </p:childTnLst>
                                    </p:cTn>
                                  </p:par>
                                  <p:par>
                                    <p:cTn id="36" presetID="22" presetClass="entr" presetSubtype="2" fill="hold"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right)">
                                          <p:cBhvr>
                                            <p:cTn id="38" dur="500"/>
                                            <p:tgtEl>
                                              <p:spTgt spid="64"/>
                                            </p:tgtEl>
                                          </p:cBhvr>
                                        </p:animEffect>
                                      </p:childTnLst>
                                    </p:cTn>
                                  </p:par>
                                  <p:par>
                                    <p:cTn id="39" presetID="22" presetClass="entr" presetSubtype="8"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left)">
                                          <p:cBhvr>
                                            <p:cTn id="41" dur="500"/>
                                            <p:tgtEl>
                                              <p:spTgt spid="61"/>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par>
                                    <p:cTn id="46" presetID="22" presetClass="entr" presetSubtype="8" fill="hold"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wipe(left)">
                                          <p:cBhvr>
                                            <p:cTn id="48" dur="500"/>
                                            <p:tgtEl>
                                              <p:spTgt spid="74"/>
                                            </p:tgtEl>
                                          </p:cBhvr>
                                        </p:animEffect>
                                      </p:childTnLst>
                                    </p:cTn>
                                  </p:par>
                                  <p:par>
                                    <p:cTn id="49" presetID="22" presetClass="entr" presetSubtype="8"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left)">
                                          <p:cBhvr>
                                            <p:cTn id="51" dur="500"/>
                                            <p:tgtEl>
                                              <p:spTgt spid="67"/>
                                            </p:tgtEl>
                                          </p:cBhvr>
                                        </p:animEffect>
                                      </p:childTnLst>
                                    </p:cTn>
                                  </p:par>
                                  <p:par>
                                    <p:cTn id="52" presetID="22" presetClass="entr" presetSubtype="8"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wipe(left)">
                                          <p:cBhvr>
                                            <p:cTn id="54" dur="500"/>
                                            <p:tgtEl>
                                              <p:spTgt spid="81"/>
                                            </p:tgtEl>
                                          </p:cBhvr>
                                        </p:animEffect>
                                      </p:childTnLst>
                                    </p:cTn>
                                  </p:par>
                                </p:childTnLst>
                              </p:cTn>
                            </p:par>
                            <p:par>
                              <p:cTn id="55" fill="hold">
                                <p:stCondLst>
                                  <p:cond delay="3000"/>
                                </p:stCondLst>
                                <p:childTnLst>
                                  <p:par>
                                    <p:cTn id="56" presetID="14" presetClass="entr" presetSubtype="10" fill="hold" grpId="0" nodeType="after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randombar(horizontal)">
                                          <p:cBhvr>
                                            <p:cTn id="58" dur="1000"/>
                                            <p:tgtEl>
                                              <p:spTgt spid="86"/>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randombar(horizontal)">
                                          <p:cBhvr>
                                            <p:cTn id="61" dur="1000"/>
                                            <p:tgtEl>
                                              <p:spTgt spid="88"/>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randombar(horizontal)">
                                          <p:cBhvr>
                                            <p:cTn id="64" dur="1000"/>
                                            <p:tgtEl>
                                              <p:spTgt spid="87"/>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randombar(horizontal)">
                                          <p:cBhvr>
                                            <p:cTn id="6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p:bldP spid="91"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5" name="组合 354"/>
          <p:cNvGrpSpPr/>
          <p:nvPr/>
        </p:nvGrpSpPr>
        <p:grpSpPr>
          <a:xfrm>
            <a:off x="678388" y="1743552"/>
            <a:ext cx="1654293" cy="2303723"/>
            <a:chOff x="4111044" y="2066925"/>
            <a:chExt cx="1783258" cy="2484214"/>
          </a:xfrm>
        </p:grpSpPr>
        <p:sp>
          <p:nvSpPr>
            <p:cNvPr id="356" name="任意多边形 355"/>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57" name="任意多边形 356"/>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358" name="组合 357"/>
          <p:cNvGrpSpPr/>
          <p:nvPr/>
        </p:nvGrpSpPr>
        <p:grpSpPr>
          <a:xfrm>
            <a:off x="4386295" y="1824832"/>
            <a:ext cx="1654293" cy="2303723"/>
            <a:chOff x="4111044" y="2066925"/>
            <a:chExt cx="1783258" cy="2484214"/>
          </a:xfrm>
        </p:grpSpPr>
        <p:sp>
          <p:nvSpPr>
            <p:cNvPr id="359" name="任意多边形 358"/>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60" name="任意多边形 359"/>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361" name="组合 360"/>
          <p:cNvGrpSpPr/>
          <p:nvPr/>
        </p:nvGrpSpPr>
        <p:grpSpPr>
          <a:xfrm>
            <a:off x="6449553" y="1824832"/>
            <a:ext cx="1654293" cy="2303723"/>
            <a:chOff x="4111044" y="2066925"/>
            <a:chExt cx="1783258" cy="2484214"/>
          </a:xfrm>
        </p:grpSpPr>
        <p:sp>
          <p:nvSpPr>
            <p:cNvPr id="362" name="任意多边形 361"/>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63" name="任意多边形 362"/>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364" name="组合 363"/>
          <p:cNvGrpSpPr/>
          <p:nvPr/>
        </p:nvGrpSpPr>
        <p:grpSpPr>
          <a:xfrm>
            <a:off x="8371206" y="1743552"/>
            <a:ext cx="1654293" cy="2303723"/>
            <a:chOff x="4111044" y="2066925"/>
            <a:chExt cx="1783258" cy="2484214"/>
          </a:xfrm>
        </p:grpSpPr>
        <p:sp>
          <p:nvSpPr>
            <p:cNvPr id="365" name="任意多边形 364"/>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66" name="任意多边形 365"/>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367" name="组合 366"/>
          <p:cNvGrpSpPr/>
          <p:nvPr/>
        </p:nvGrpSpPr>
        <p:grpSpPr>
          <a:xfrm>
            <a:off x="10272539" y="1743552"/>
            <a:ext cx="1654293" cy="2303723"/>
            <a:chOff x="4111044" y="2066925"/>
            <a:chExt cx="1783258" cy="2484214"/>
          </a:xfrm>
        </p:grpSpPr>
        <p:sp>
          <p:nvSpPr>
            <p:cNvPr id="368" name="任意多边形 367"/>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369" name="任意多边形 368"/>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grpSp>
        <p:nvGrpSpPr>
          <p:cNvPr id="370" name="组合 369"/>
          <p:cNvGrpSpPr/>
          <p:nvPr/>
        </p:nvGrpSpPr>
        <p:grpSpPr>
          <a:xfrm>
            <a:off x="1099072" y="1976154"/>
            <a:ext cx="812927" cy="812633"/>
            <a:chOff x="1331259" y="1867171"/>
            <a:chExt cx="812821" cy="812821"/>
          </a:xfrm>
        </p:grpSpPr>
        <p:sp>
          <p:nvSpPr>
            <p:cNvPr id="371" name="椭圆 370"/>
            <p:cNvSpPr/>
            <p:nvPr/>
          </p:nvSpPr>
          <p:spPr>
            <a:xfrm>
              <a:off x="1331259"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nvGrpSpPr>
            <p:cNvPr id="372" name="Group 8"/>
            <p:cNvGrpSpPr>
              <a:grpSpLocks noChangeAspect="1"/>
            </p:cNvGrpSpPr>
            <p:nvPr/>
          </p:nvGrpSpPr>
          <p:grpSpPr bwMode="auto">
            <a:xfrm>
              <a:off x="1553336" y="2061608"/>
              <a:ext cx="368665" cy="403955"/>
              <a:chOff x="3437" y="2282"/>
              <a:chExt cx="679" cy="744"/>
            </a:xfrm>
            <a:solidFill>
              <a:srgbClr val="FFB850"/>
            </a:solidFill>
          </p:grpSpPr>
          <p:sp>
            <p:nvSpPr>
              <p:cNvPr id="373"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74"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grpSp>
      <p:grpSp>
        <p:nvGrpSpPr>
          <p:cNvPr id="375" name="组合 374"/>
          <p:cNvGrpSpPr/>
          <p:nvPr/>
        </p:nvGrpSpPr>
        <p:grpSpPr>
          <a:xfrm>
            <a:off x="4768244" y="1976154"/>
            <a:ext cx="812927" cy="812633"/>
            <a:chOff x="3495834" y="1867171"/>
            <a:chExt cx="812821" cy="812821"/>
          </a:xfrm>
        </p:grpSpPr>
        <p:sp>
          <p:nvSpPr>
            <p:cNvPr id="376" name="椭圆 375"/>
            <p:cNvSpPr/>
            <p:nvPr/>
          </p:nvSpPr>
          <p:spPr>
            <a:xfrm>
              <a:off x="3495834"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nvGrpSpPr>
            <p:cNvPr id="377" name="Group 13"/>
            <p:cNvGrpSpPr>
              <a:grpSpLocks noChangeAspect="1"/>
            </p:cNvGrpSpPr>
            <p:nvPr/>
          </p:nvGrpSpPr>
          <p:grpSpPr bwMode="auto">
            <a:xfrm>
              <a:off x="3700110" y="2056524"/>
              <a:ext cx="404267" cy="409040"/>
              <a:chOff x="2426" y="2781"/>
              <a:chExt cx="593" cy="600"/>
            </a:xfrm>
            <a:solidFill>
              <a:srgbClr val="01ACBE"/>
            </a:solidFill>
          </p:grpSpPr>
          <p:sp>
            <p:nvSpPr>
              <p:cNvPr id="378"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7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grpSp>
      <p:grpSp>
        <p:nvGrpSpPr>
          <p:cNvPr id="380" name="组合 379"/>
          <p:cNvGrpSpPr/>
          <p:nvPr/>
        </p:nvGrpSpPr>
        <p:grpSpPr>
          <a:xfrm>
            <a:off x="6773082" y="1976154"/>
            <a:ext cx="812927" cy="812633"/>
            <a:chOff x="5660411" y="1867171"/>
            <a:chExt cx="812821" cy="812821"/>
          </a:xfrm>
        </p:grpSpPr>
        <p:sp>
          <p:nvSpPr>
            <p:cNvPr id="381" name="椭圆 380"/>
            <p:cNvSpPr/>
            <p:nvPr/>
          </p:nvSpPr>
          <p:spPr>
            <a:xfrm>
              <a:off x="5660411"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nvGrpSpPr>
            <p:cNvPr id="382" name="Group 18"/>
            <p:cNvGrpSpPr>
              <a:grpSpLocks noChangeAspect="1"/>
            </p:cNvGrpSpPr>
            <p:nvPr/>
          </p:nvGrpSpPr>
          <p:grpSpPr bwMode="auto">
            <a:xfrm>
              <a:off x="5856846" y="2071730"/>
              <a:ext cx="419948" cy="391314"/>
              <a:chOff x="3802" y="2858"/>
              <a:chExt cx="616" cy="574"/>
            </a:xfrm>
            <a:solidFill>
              <a:srgbClr val="E87071"/>
            </a:solidFill>
          </p:grpSpPr>
          <p:sp>
            <p:nvSpPr>
              <p:cNvPr id="383" name="Rectangle 19"/>
              <p:cNvSpPr>
                <a:spLocks noChangeArrowheads="1"/>
              </p:cNvSpPr>
              <p:nvPr/>
            </p:nvSpPr>
            <p:spPr bwMode="auto">
              <a:xfrm>
                <a:off x="3802" y="3205"/>
                <a:ext cx="129" cy="227"/>
              </a:xfrm>
              <a:prstGeom prst="rect">
                <a:avLst/>
              </a:prstGeom>
              <a:solidFill>
                <a:srgbClr val="5457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84" name="Rectangle 20"/>
              <p:cNvSpPr>
                <a:spLocks noChangeArrowheads="1"/>
              </p:cNvSpPr>
              <p:nvPr/>
            </p:nvSpPr>
            <p:spPr bwMode="auto">
              <a:xfrm>
                <a:off x="3964" y="3174"/>
                <a:ext cx="129" cy="258"/>
              </a:xfrm>
              <a:prstGeom prst="rect">
                <a:avLst/>
              </a:prstGeom>
              <a:solidFill>
                <a:srgbClr val="5457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85" name="Rectangle 21"/>
              <p:cNvSpPr>
                <a:spLocks noChangeArrowheads="1"/>
              </p:cNvSpPr>
              <p:nvPr/>
            </p:nvSpPr>
            <p:spPr bwMode="auto">
              <a:xfrm>
                <a:off x="4129" y="3131"/>
                <a:ext cx="129" cy="301"/>
              </a:xfrm>
              <a:prstGeom prst="rect">
                <a:avLst/>
              </a:prstGeom>
              <a:solidFill>
                <a:srgbClr val="5457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86" name="Rectangle 22"/>
              <p:cNvSpPr>
                <a:spLocks noChangeArrowheads="1"/>
              </p:cNvSpPr>
              <p:nvPr/>
            </p:nvSpPr>
            <p:spPr bwMode="auto">
              <a:xfrm>
                <a:off x="4289" y="3078"/>
                <a:ext cx="129" cy="354"/>
              </a:xfrm>
              <a:prstGeom prst="rect">
                <a:avLst/>
              </a:prstGeom>
              <a:solidFill>
                <a:srgbClr val="5457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87"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grpSp>
      <p:grpSp>
        <p:nvGrpSpPr>
          <p:cNvPr id="388" name="组合 387"/>
          <p:cNvGrpSpPr/>
          <p:nvPr/>
        </p:nvGrpSpPr>
        <p:grpSpPr>
          <a:xfrm>
            <a:off x="8663619" y="1976154"/>
            <a:ext cx="812927" cy="812633"/>
            <a:chOff x="7824986" y="1867171"/>
            <a:chExt cx="812821" cy="812821"/>
          </a:xfrm>
        </p:grpSpPr>
        <p:sp>
          <p:nvSpPr>
            <p:cNvPr id="389" name="椭圆 388"/>
            <p:cNvSpPr/>
            <p:nvPr/>
          </p:nvSpPr>
          <p:spPr>
            <a:xfrm>
              <a:off x="7824986"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nvGrpSpPr>
            <p:cNvPr id="390" name="Group 26"/>
            <p:cNvGrpSpPr>
              <a:grpSpLocks noChangeAspect="1"/>
            </p:cNvGrpSpPr>
            <p:nvPr/>
          </p:nvGrpSpPr>
          <p:grpSpPr bwMode="auto">
            <a:xfrm>
              <a:off x="7959675" y="2193629"/>
              <a:ext cx="543441" cy="269415"/>
              <a:chOff x="5676" y="2597"/>
              <a:chExt cx="1061" cy="526"/>
            </a:xfrm>
            <a:solidFill>
              <a:srgbClr val="00AF92"/>
            </a:solidFill>
          </p:grpSpPr>
          <p:sp>
            <p:nvSpPr>
              <p:cNvPr id="391"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solidFill>
                <a:srgbClr val="545763"/>
              </a:solidFill>
              <a:ln w="9525">
                <a:noFill/>
                <a:round/>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92"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93"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solidFill>
                <a:srgbClr val="545763"/>
              </a:solidFill>
              <a:ln w="9525">
                <a:noFill/>
                <a:round/>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94"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95"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96"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solidFill>
                <a:srgbClr val="545763"/>
              </a:solidFill>
              <a:ln w="9525">
                <a:noFill/>
                <a:round/>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97"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98"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solidFill>
                <a:srgbClr val="545763"/>
              </a:solidFill>
              <a:ln w="9525">
                <a:noFill/>
                <a:round/>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399"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400"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401"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solidFill>
                <a:srgbClr val="545763"/>
              </a:solid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lstStyle/>
              <a:p>
                <a:endParaRPr lang="zh-CN" altLang="en-US">
                  <a:ln w="0"/>
                  <a:solidFill>
                    <a:schemeClr val="accent1">
                      <a:lumMod val="50000"/>
                    </a:schemeClr>
                  </a:solidFill>
                  <a:effectLst>
                    <a:outerShdw blurRad="38100" dist="19050" dir="2700000" algn="tl" rotWithShape="0">
                      <a:schemeClr val="dk1">
                        <a:alpha val="40000"/>
                      </a:schemeClr>
                    </a:outerShdw>
                  </a:effectLst>
                </a:endParaRPr>
              </a:p>
            </p:txBody>
          </p:sp>
          <p:sp>
            <p:nvSpPr>
              <p:cNvPr id="402"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403"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solidFill>
                <a:srgbClr val="545763"/>
              </a:solidFill>
              <a:ln w="9525">
                <a:noFill/>
                <a:round/>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404"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solidFill>
                <a:srgbClr val="545763"/>
              </a:solidFill>
              <a:ln w="9525">
                <a:noFill/>
                <a:round/>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405"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1">
                      <a:lumMod val="50000"/>
                    </a:schemeClr>
                  </a:solidFill>
                </a:endParaRPr>
              </a:p>
            </p:txBody>
          </p:sp>
        </p:grpSp>
      </p:grpSp>
      <p:grpSp>
        <p:nvGrpSpPr>
          <p:cNvPr id="406" name="组合 405"/>
          <p:cNvGrpSpPr/>
          <p:nvPr/>
        </p:nvGrpSpPr>
        <p:grpSpPr>
          <a:xfrm>
            <a:off x="10706558" y="1976154"/>
            <a:ext cx="812927" cy="812633"/>
            <a:chOff x="9989563" y="1867171"/>
            <a:chExt cx="812821" cy="812821"/>
          </a:xfrm>
        </p:grpSpPr>
        <p:sp>
          <p:nvSpPr>
            <p:cNvPr id="407" name="椭圆 406"/>
            <p:cNvSpPr/>
            <p:nvPr/>
          </p:nvSpPr>
          <p:spPr>
            <a:xfrm>
              <a:off x="9989563"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408" name="Freeform 108"/>
            <p:cNvSpPr>
              <a:spLocks noEditPoints="1"/>
            </p:cNvSpPr>
            <p:nvPr/>
          </p:nvSpPr>
          <p:spPr bwMode="auto">
            <a:xfrm>
              <a:off x="10191038" y="2076203"/>
              <a:ext cx="409871" cy="411346"/>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545763"/>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grpSp>
      <p:sp>
        <p:nvSpPr>
          <p:cNvPr id="409" name="文本框 101"/>
          <p:cNvSpPr txBox="1"/>
          <p:nvPr/>
        </p:nvSpPr>
        <p:spPr>
          <a:xfrm>
            <a:off x="1099214" y="2919661"/>
            <a:ext cx="976196" cy="52322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01</a:t>
            </a:r>
            <a:endParaRPr lang="zh-CN" altLang="en-US" sz="2800" dirty="0">
              <a:solidFill>
                <a:schemeClr val="accent1">
                  <a:lumMod val="50000"/>
                </a:schemeClr>
              </a:solidFill>
              <a:latin typeface="Impact" panose="020B0806030902050204" pitchFamily="34" charset="0"/>
            </a:endParaRPr>
          </a:p>
        </p:txBody>
      </p:sp>
      <p:sp>
        <p:nvSpPr>
          <p:cNvPr id="410" name="文本框 102"/>
          <p:cNvSpPr txBox="1"/>
          <p:nvPr/>
        </p:nvSpPr>
        <p:spPr>
          <a:xfrm>
            <a:off x="4654664" y="2919661"/>
            <a:ext cx="976196" cy="52197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03</a:t>
            </a:r>
            <a:endParaRPr lang="zh-CN" altLang="en-US" sz="2800" dirty="0">
              <a:solidFill>
                <a:schemeClr val="accent1">
                  <a:lumMod val="50000"/>
                </a:schemeClr>
              </a:solidFill>
              <a:latin typeface="Impact" panose="020B0806030902050204" pitchFamily="34" charset="0"/>
            </a:endParaRPr>
          </a:p>
        </p:txBody>
      </p:sp>
      <p:sp>
        <p:nvSpPr>
          <p:cNvPr id="411" name="文本框 103"/>
          <p:cNvSpPr txBox="1"/>
          <p:nvPr/>
        </p:nvSpPr>
        <p:spPr>
          <a:xfrm>
            <a:off x="6719769" y="2919661"/>
            <a:ext cx="976196" cy="52197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04</a:t>
            </a:r>
            <a:endParaRPr lang="zh-CN" altLang="en-US" sz="2800" dirty="0">
              <a:solidFill>
                <a:schemeClr val="accent1">
                  <a:lumMod val="50000"/>
                </a:schemeClr>
              </a:solidFill>
              <a:latin typeface="Impact" panose="020B0806030902050204" pitchFamily="34" charset="0"/>
            </a:endParaRPr>
          </a:p>
        </p:txBody>
      </p:sp>
      <p:sp>
        <p:nvSpPr>
          <p:cNvPr id="412" name="文本框 104"/>
          <p:cNvSpPr txBox="1"/>
          <p:nvPr/>
        </p:nvSpPr>
        <p:spPr>
          <a:xfrm>
            <a:off x="8615562" y="2919661"/>
            <a:ext cx="976196" cy="52197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05</a:t>
            </a:r>
            <a:endParaRPr lang="zh-CN" altLang="en-US" sz="2800" dirty="0">
              <a:solidFill>
                <a:schemeClr val="accent1">
                  <a:lumMod val="50000"/>
                </a:schemeClr>
              </a:solidFill>
              <a:latin typeface="Impact" panose="020B0806030902050204" pitchFamily="34" charset="0"/>
            </a:endParaRPr>
          </a:p>
        </p:txBody>
      </p:sp>
      <p:sp>
        <p:nvSpPr>
          <p:cNvPr id="413" name="文本框 105"/>
          <p:cNvSpPr txBox="1"/>
          <p:nvPr/>
        </p:nvSpPr>
        <p:spPr>
          <a:xfrm>
            <a:off x="10628120" y="2919661"/>
            <a:ext cx="976196" cy="521970"/>
          </a:xfrm>
          <a:prstGeom prst="rect">
            <a:avLst/>
          </a:prstGeom>
          <a:noFill/>
        </p:spPr>
        <p:txBody>
          <a:bodyPr wrap="square" rtlCol="0">
            <a:spAutoFit/>
          </a:bodyPr>
          <a:lstStyle/>
          <a:p>
            <a:pPr algn="ctr"/>
            <a:r>
              <a:rPr lang="en-US" altLang="zh-CN" sz="2800" dirty="0">
                <a:solidFill>
                  <a:schemeClr val="accent1">
                    <a:lumMod val="50000"/>
                  </a:schemeClr>
                </a:solidFill>
                <a:latin typeface="Impact" panose="020B0806030902050204" pitchFamily="34" charset="0"/>
              </a:rPr>
              <a:t>06</a:t>
            </a:r>
            <a:endParaRPr lang="zh-CN" altLang="en-US" sz="2800" dirty="0">
              <a:solidFill>
                <a:schemeClr val="accent1">
                  <a:lumMod val="50000"/>
                </a:schemeClr>
              </a:solidFill>
              <a:latin typeface="Impact" panose="020B0806030902050204" pitchFamily="34" charset="0"/>
            </a:endParaRPr>
          </a:p>
        </p:txBody>
      </p:sp>
      <p:sp>
        <p:nvSpPr>
          <p:cNvPr id="414" name="文本框 32"/>
          <p:cNvSpPr txBox="1"/>
          <p:nvPr/>
        </p:nvSpPr>
        <p:spPr>
          <a:xfrm>
            <a:off x="893902" y="4469934"/>
            <a:ext cx="1290260" cy="368300"/>
          </a:xfrm>
          <a:prstGeom prst="rect">
            <a:avLst/>
          </a:prstGeom>
          <a:noFill/>
        </p:spPr>
        <p:txBody>
          <a:bodyPr wrap="square" rtlCol="0">
            <a:spAutoFit/>
          </a:bodyPr>
          <a:lstStyle/>
          <a:p>
            <a:pPr algn="ctr"/>
            <a:r>
              <a:rPr lang="zh-CN" altLang="en-US" sz="1800" dirty="0">
                <a:solidFill>
                  <a:schemeClr val="accent1">
                    <a:lumMod val="50000"/>
                  </a:schemeClr>
                </a:solidFill>
                <a:latin typeface="微软雅黑" panose="020B0503020204020204" pitchFamily="34" charset="-122"/>
                <a:ea typeface="微软雅黑" panose="020B0503020204020204" pitchFamily="34" charset="-122"/>
              </a:rPr>
              <a:t>绪论</a:t>
            </a:r>
            <a:endParaRPr lang="zh-CN" altLang="en-US" sz="18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15" name="文本框 32"/>
          <p:cNvSpPr txBox="1"/>
          <p:nvPr/>
        </p:nvSpPr>
        <p:spPr>
          <a:xfrm>
            <a:off x="4531334" y="4469934"/>
            <a:ext cx="1290260" cy="368300"/>
          </a:xfrm>
          <a:prstGeom prst="rect">
            <a:avLst/>
          </a:prstGeom>
          <a:noFill/>
        </p:spPr>
        <p:txBody>
          <a:bodyPr wrap="square" rtlCol="0">
            <a:spAutoFit/>
          </a:bodyPr>
          <a:lstStyle/>
          <a:p>
            <a:pPr algn="ctr"/>
            <a:r>
              <a:rPr lang="zh-CN" altLang="en-US" sz="1800" dirty="0">
                <a:solidFill>
                  <a:schemeClr val="accent1">
                    <a:lumMod val="50000"/>
                  </a:schemeClr>
                </a:solidFill>
                <a:latin typeface="微软雅黑" panose="020B0503020204020204" pitchFamily="34" charset="-122"/>
                <a:ea typeface="微软雅黑" panose="020B0503020204020204" pitchFamily="34" charset="-122"/>
              </a:rPr>
              <a:t>系统分析</a:t>
            </a:r>
            <a:endParaRPr lang="zh-CN" altLang="en-US" sz="18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16" name="文本框 32"/>
          <p:cNvSpPr txBox="1"/>
          <p:nvPr/>
        </p:nvSpPr>
        <p:spPr>
          <a:xfrm>
            <a:off x="6599046" y="4469934"/>
            <a:ext cx="1290260" cy="368300"/>
          </a:xfrm>
          <a:prstGeom prst="rect">
            <a:avLst/>
          </a:prstGeom>
          <a:noFill/>
        </p:spPr>
        <p:txBody>
          <a:bodyPr wrap="square" rtlCol="0">
            <a:spAutoFit/>
          </a:bodyPr>
          <a:lstStyle/>
          <a:p>
            <a:pPr algn="ctr"/>
            <a:r>
              <a:rPr lang="zh-CN" altLang="en-US" sz="1800" dirty="0">
                <a:solidFill>
                  <a:schemeClr val="accent1">
                    <a:lumMod val="50000"/>
                  </a:schemeClr>
                </a:solidFill>
                <a:latin typeface="微软雅黑" panose="020B0503020204020204" pitchFamily="34" charset="-122"/>
                <a:ea typeface="微软雅黑" panose="020B0503020204020204" pitchFamily="34" charset="-122"/>
              </a:rPr>
              <a:t>系统设计</a:t>
            </a:r>
            <a:endParaRPr lang="zh-CN" altLang="en-US" sz="18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17" name="文本框 32"/>
          <p:cNvSpPr txBox="1"/>
          <p:nvPr/>
        </p:nvSpPr>
        <p:spPr>
          <a:xfrm>
            <a:off x="8392160" y="4469765"/>
            <a:ext cx="1787525" cy="368300"/>
          </a:xfrm>
          <a:prstGeom prst="rect">
            <a:avLst/>
          </a:prstGeom>
          <a:noFill/>
        </p:spPr>
        <p:txBody>
          <a:bodyPr wrap="square" rtlCol="0">
            <a:spAutoFit/>
          </a:bodyPr>
          <a:lstStyle/>
          <a:p>
            <a:pPr algn="ctr"/>
            <a:r>
              <a:rPr lang="zh-CN" altLang="en-US" sz="1800" dirty="0">
                <a:solidFill>
                  <a:schemeClr val="accent1">
                    <a:lumMod val="50000"/>
                  </a:schemeClr>
                </a:solidFill>
                <a:latin typeface="微软雅黑" panose="020B0503020204020204" pitchFamily="34" charset="-122"/>
                <a:ea typeface="微软雅黑" panose="020B0503020204020204" pitchFamily="34" charset="-122"/>
              </a:rPr>
              <a:t>系统的实现</a:t>
            </a:r>
            <a:endParaRPr lang="zh-CN" altLang="en-US" sz="18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18" name="文本框 32"/>
          <p:cNvSpPr txBox="1"/>
          <p:nvPr/>
        </p:nvSpPr>
        <p:spPr>
          <a:xfrm>
            <a:off x="10056495" y="4458970"/>
            <a:ext cx="1644015" cy="368300"/>
          </a:xfrm>
          <a:prstGeom prst="rect">
            <a:avLst/>
          </a:prstGeom>
          <a:noFill/>
        </p:spPr>
        <p:txBody>
          <a:bodyPr wrap="square" rtlCol="0">
            <a:spAutoFit/>
          </a:bodyPr>
          <a:lstStyle/>
          <a:p>
            <a:pPr algn="ctr"/>
            <a:r>
              <a:rPr lang="zh-CN" altLang="en-US" sz="1800" dirty="0">
                <a:solidFill>
                  <a:schemeClr val="accent1">
                    <a:lumMod val="50000"/>
                  </a:schemeClr>
                </a:solidFill>
                <a:latin typeface="微软雅黑" panose="020B0503020204020204" pitchFamily="34" charset="-122"/>
                <a:ea typeface="微软雅黑" panose="020B0503020204020204" pitchFamily="34" charset="-122"/>
              </a:rPr>
              <a:t>系统的测试</a:t>
            </a:r>
            <a:endParaRPr lang="zh-CN" altLang="en-US" sz="18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19" name="文本框 23"/>
          <p:cNvSpPr txBox="1"/>
          <p:nvPr/>
        </p:nvSpPr>
        <p:spPr>
          <a:xfrm>
            <a:off x="792238" y="4981723"/>
            <a:ext cx="1450847" cy="1050290"/>
          </a:xfrm>
          <a:prstGeom prst="rect">
            <a:avLst/>
          </a:prstGeom>
          <a:noFill/>
        </p:spPr>
        <p:txBody>
          <a:bodyPr wrap="square" rtlCol="0">
            <a:spAutoFit/>
          </a:bodyPr>
          <a:lstStyle/>
          <a:p>
            <a:pPr algn="just">
              <a:lnSpc>
                <a:spcPct val="13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对分布式爬虫系统开发的研究背景与意义和现状进行了简介</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20" name="文本框 23"/>
          <p:cNvSpPr txBox="1"/>
          <p:nvPr/>
        </p:nvSpPr>
        <p:spPr>
          <a:xfrm>
            <a:off x="4420676" y="4981723"/>
            <a:ext cx="1450847" cy="1050290"/>
          </a:xfrm>
          <a:prstGeom prst="rect">
            <a:avLst/>
          </a:prstGeom>
          <a:noFill/>
        </p:spPr>
        <p:txBody>
          <a:bodyPr wrap="square" rtlCol="0">
            <a:spAutoFit/>
          </a:bodyPr>
          <a:lstStyle/>
          <a:p>
            <a:pPr algn="just">
              <a:lnSpc>
                <a:spcPct val="13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对系统的概述、用户需求和系统业务流程的分析进行了简介</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21" name="文本框 23"/>
          <p:cNvSpPr txBox="1"/>
          <p:nvPr/>
        </p:nvSpPr>
        <p:spPr>
          <a:xfrm>
            <a:off x="6572013" y="4981723"/>
            <a:ext cx="1450847" cy="1529715"/>
          </a:xfrm>
          <a:prstGeom prst="rect">
            <a:avLst/>
          </a:prstGeom>
          <a:noFill/>
        </p:spPr>
        <p:txBody>
          <a:bodyPr wrap="square" rtlCol="0">
            <a:spAutoFit/>
          </a:bodyPr>
          <a:lstStyle/>
          <a:p>
            <a:pPr algn="just">
              <a:lnSpc>
                <a:spcPct val="13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对分布式爬虫系统的功能架构、系统分布式架构、和反爬虫策略设计</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组件以及数据库的设计进行了简介</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22" name="文本框 23"/>
          <p:cNvSpPr txBox="1"/>
          <p:nvPr/>
        </p:nvSpPr>
        <p:spPr>
          <a:xfrm>
            <a:off x="8420146" y="4981723"/>
            <a:ext cx="1450847" cy="1529715"/>
          </a:xfrm>
          <a:prstGeom prst="rect">
            <a:avLst/>
          </a:prstGeom>
          <a:noFill/>
        </p:spPr>
        <p:txBody>
          <a:bodyPr wrap="square" rtlCol="0">
            <a:spAutoFit/>
          </a:bodyPr>
          <a:lstStyle/>
          <a:p>
            <a:pPr algn="just">
              <a:lnSpc>
                <a:spcPct val="13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对 Scrapy 爬虫的实现、如何造成 Scrapy-Redis 分布式的爬虫系统和</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分布式爬虫的线上部署进行了简介</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23" name="文本框 23"/>
          <p:cNvSpPr txBox="1"/>
          <p:nvPr/>
        </p:nvSpPr>
        <p:spPr>
          <a:xfrm>
            <a:off x="10250437" y="4981723"/>
            <a:ext cx="1450847" cy="570865"/>
          </a:xfrm>
          <a:prstGeom prst="rect">
            <a:avLst/>
          </a:prstGeom>
          <a:noFill/>
        </p:spPr>
        <p:txBody>
          <a:bodyPr wrap="square" rtlCol="0">
            <a:spAutoFit/>
          </a:bodyPr>
          <a:lstStyle/>
          <a:p>
            <a:pPr algn="just">
              <a:lnSpc>
                <a:spcPct val="13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对功能进行一些测试</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25" name="矩形 424"/>
          <p:cNvSpPr/>
          <p:nvPr/>
        </p:nvSpPr>
        <p:spPr>
          <a:xfrm>
            <a:off x="1735743" y="603270"/>
            <a:ext cx="3110491" cy="521970"/>
          </a:xfrm>
          <a:prstGeom prst="rect">
            <a:avLst/>
          </a:prstGeom>
        </p:spPr>
        <p:txBody>
          <a:bodyPr wrap="square">
            <a:spAutoFit/>
          </a:bodyPr>
          <a:lstStyle/>
          <a:p>
            <a:pPr indent="0" algn="ctr">
              <a:buFont typeface="Wingdings" panose="05000000000000000000" pitchFamily="2" charset="2"/>
              <a:buNone/>
            </a:pPr>
            <a:r>
              <a:rPr lang="zh-CN" altLang="en-US" sz="2800" dirty="0">
                <a:solidFill>
                  <a:schemeClr val="accent1">
                    <a:lumMod val="50000"/>
                  </a:schemeClr>
                </a:solidFill>
                <a:latin typeface="楷体" panose="02010609060101010101" pitchFamily="49" charset="-122"/>
                <a:ea typeface="楷体" panose="02010609060101010101" pitchFamily="49" charset="-122"/>
                <a:sym typeface="+mn-ea"/>
              </a:rPr>
              <a:t>论文结构</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591785" y="1897857"/>
            <a:ext cx="1654293" cy="2303723"/>
            <a:chOff x="4111044" y="2066925"/>
            <a:chExt cx="1783258" cy="2484214"/>
          </a:xfrm>
        </p:grpSpPr>
        <p:sp>
          <p:nvSpPr>
            <p:cNvPr id="3" name="任意多边形 2"/>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sp>
          <p:nvSpPr>
            <p:cNvPr id="4" name="任意多边形 3"/>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7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7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sp>
        <p:nvSpPr>
          <p:cNvPr id="5" name="文本框 4"/>
          <p:cNvSpPr txBox="1"/>
          <p:nvPr/>
        </p:nvSpPr>
        <p:spPr>
          <a:xfrm>
            <a:off x="3116580" y="3074670"/>
            <a:ext cx="604520" cy="583565"/>
          </a:xfrm>
          <a:prstGeom prst="rect">
            <a:avLst/>
          </a:prstGeom>
          <a:noFill/>
        </p:spPr>
        <p:txBody>
          <a:bodyPr wrap="none" rtlCol="0" anchor="t">
            <a:spAutoFit/>
          </a:bodyPr>
          <a:p>
            <a:pPr algn="ctr"/>
            <a:r>
              <a:rPr lang="en-US" altLang="zh-CN" sz="3200" dirty="0">
                <a:solidFill>
                  <a:schemeClr val="accent1">
                    <a:lumMod val="50000"/>
                  </a:schemeClr>
                </a:solidFill>
                <a:latin typeface="Impact" panose="020B0806030902050204" pitchFamily="34" charset="0"/>
                <a:sym typeface="+mn-ea"/>
              </a:rPr>
              <a:t>02</a:t>
            </a:r>
            <a:endParaRPr lang="en-US" altLang="zh-CN" sz="3200" dirty="0">
              <a:solidFill>
                <a:schemeClr val="accent1">
                  <a:lumMod val="50000"/>
                </a:schemeClr>
              </a:solidFill>
              <a:latin typeface="Impact" panose="020B0806030902050204" pitchFamily="34" charset="0"/>
              <a:sym typeface="+mn-ea"/>
            </a:endParaRPr>
          </a:p>
        </p:txBody>
      </p:sp>
      <p:grpSp>
        <p:nvGrpSpPr>
          <p:cNvPr id="6" name="组合 5"/>
          <p:cNvGrpSpPr/>
          <p:nvPr/>
        </p:nvGrpSpPr>
        <p:grpSpPr>
          <a:xfrm>
            <a:off x="3007389" y="2092994"/>
            <a:ext cx="812927" cy="812633"/>
            <a:chOff x="3495834" y="1867171"/>
            <a:chExt cx="812821" cy="812821"/>
          </a:xfrm>
        </p:grpSpPr>
        <p:sp>
          <p:nvSpPr>
            <p:cNvPr id="7" name="椭圆 6"/>
            <p:cNvSpPr/>
            <p:nvPr/>
          </p:nvSpPr>
          <p:spPr>
            <a:xfrm>
              <a:off x="3495834" y="1867171"/>
              <a:ext cx="812821" cy="812821"/>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50000"/>
                  </a:schemeClr>
                </a:solidFill>
              </a:endParaRPr>
            </a:p>
          </p:txBody>
        </p:sp>
        <p:grpSp>
          <p:nvGrpSpPr>
            <p:cNvPr id="8" name="Group 13"/>
            <p:cNvGrpSpPr>
              <a:grpSpLocks noChangeAspect="1"/>
            </p:cNvGrpSpPr>
            <p:nvPr/>
          </p:nvGrpSpPr>
          <p:grpSpPr bwMode="auto">
            <a:xfrm>
              <a:off x="3700110" y="2056524"/>
              <a:ext cx="404267" cy="409040"/>
              <a:chOff x="2426" y="2781"/>
              <a:chExt cx="593" cy="600"/>
            </a:xfrm>
            <a:solidFill>
              <a:srgbClr val="01ACBE"/>
            </a:solidFill>
          </p:grpSpPr>
          <p:sp>
            <p:nvSpPr>
              <p:cNvPr id="9"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1">
                      <a:lumMod val="50000"/>
                    </a:schemeClr>
                  </a:solidFill>
                </a:endParaRPr>
              </a:p>
            </p:txBody>
          </p:sp>
          <p:sp>
            <p:nvSpPr>
              <p:cNvPr id="10"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solidFill>
                <a:srgbClr val="5457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accent1">
                      <a:lumMod val="50000"/>
                    </a:schemeClr>
                  </a:solidFill>
                </a:endParaRPr>
              </a:p>
            </p:txBody>
          </p:sp>
        </p:grpSp>
      </p:grpSp>
      <p:sp>
        <p:nvSpPr>
          <p:cNvPr id="13" name="文本框 12"/>
          <p:cNvSpPr txBox="1"/>
          <p:nvPr/>
        </p:nvSpPr>
        <p:spPr>
          <a:xfrm>
            <a:off x="2642235" y="4545330"/>
            <a:ext cx="1554480" cy="368300"/>
          </a:xfrm>
          <a:prstGeom prst="rect">
            <a:avLst/>
          </a:prstGeom>
          <a:noFill/>
        </p:spPr>
        <p:txBody>
          <a:bodyPr wrap="none" rtlCol="0" anchor="t">
            <a:spAutoFit/>
          </a:bodyPr>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sym typeface="+mn-ea"/>
              </a:rPr>
              <a:t>相关技术介绍</a:t>
            </a:r>
            <a:endParaRPr lang="zh-CN" altLang="en-US"/>
          </a:p>
        </p:txBody>
      </p:sp>
      <p:sp>
        <p:nvSpPr>
          <p:cNvPr id="14" name="文本框 23"/>
          <p:cNvSpPr txBox="1"/>
          <p:nvPr/>
        </p:nvSpPr>
        <p:spPr>
          <a:xfrm>
            <a:off x="2795076" y="4913778"/>
            <a:ext cx="1450847" cy="1529715"/>
          </a:xfrm>
          <a:prstGeom prst="rect">
            <a:avLst/>
          </a:prstGeom>
          <a:noFill/>
        </p:spPr>
        <p:txBody>
          <a:bodyPr wrap="square" rtlCol="0">
            <a:spAutoFit/>
          </a:bodyPr>
          <a:p>
            <a:pPr algn="just">
              <a:lnSpc>
                <a:spcPct val="13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本部分对 Scrapy、Redis、MongoDB、Scrapy-Redis 和 Django 的概念和特点</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进行了简介</a:t>
            </a:r>
            <a:endParaRPr lang="zh-CN" altLang="en-US" sz="1200"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Tm="1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425"/>
                                        </p:tgtEl>
                                        <p:attrNameLst>
                                          <p:attrName>style.visibility</p:attrName>
                                        </p:attrNameLst>
                                      </p:cBhvr>
                                      <p:to>
                                        <p:strVal val="visible"/>
                                      </p:to>
                                    </p:set>
                                    <p:anim calcmode="lin" valueType="num">
                                      <p:cBhvr>
                                        <p:cTn id="7" dur="500" fill="hold"/>
                                        <p:tgtEl>
                                          <p:spTgt spid="42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25"/>
                                        </p:tgtEl>
                                        <p:attrNameLst>
                                          <p:attrName>ppt_y</p:attrName>
                                        </p:attrNameLst>
                                      </p:cBhvr>
                                      <p:tavLst>
                                        <p:tav tm="0">
                                          <p:val>
                                            <p:strVal val="#ppt_y"/>
                                          </p:val>
                                        </p:tav>
                                        <p:tav tm="100000">
                                          <p:val>
                                            <p:strVal val="#ppt_y"/>
                                          </p:val>
                                        </p:tav>
                                      </p:tavLst>
                                    </p:anim>
                                    <p:anim calcmode="lin" valueType="num">
                                      <p:cBhvr>
                                        <p:cTn id="9" dur="500" fill="hold"/>
                                        <p:tgtEl>
                                          <p:spTgt spid="42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2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25"/>
                                        </p:tgtEl>
                                      </p:cBhvr>
                                    </p:animEffect>
                                  </p:childTnLst>
                                </p:cTn>
                              </p:par>
                            </p:childTnLst>
                          </p:cTn>
                        </p:par>
                        <p:par>
                          <p:cTn id="12" fill="hold">
                            <p:stCondLst>
                              <p:cond delay="0"/>
                            </p:stCondLst>
                            <p:childTnLst>
                              <p:par>
                                <p:cTn id="13" presetID="37" presetClass="entr" presetSubtype="0" fill="hold" nodeType="afterEffect">
                                  <p:stCondLst>
                                    <p:cond delay="0"/>
                                  </p:stCondLst>
                                  <p:childTnLst>
                                    <p:set>
                                      <p:cBhvr>
                                        <p:cTn id="14" dur="1" fill="hold">
                                          <p:stCondLst>
                                            <p:cond delay="0"/>
                                          </p:stCondLst>
                                        </p:cTn>
                                        <p:tgtEl>
                                          <p:spTgt spid="355"/>
                                        </p:tgtEl>
                                        <p:attrNameLst>
                                          <p:attrName>style.visibility</p:attrName>
                                        </p:attrNameLst>
                                      </p:cBhvr>
                                      <p:to>
                                        <p:strVal val="visible"/>
                                      </p:to>
                                    </p:set>
                                    <p:animEffect transition="in" filter="fade">
                                      <p:cBhvr>
                                        <p:cTn id="15" dur="1000"/>
                                        <p:tgtEl>
                                          <p:spTgt spid="355"/>
                                        </p:tgtEl>
                                      </p:cBhvr>
                                    </p:animEffect>
                                    <p:anim calcmode="lin" valueType="num">
                                      <p:cBhvr>
                                        <p:cTn id="16" dur="1000" fill="hold"/>
                                        <p:tgtEl>
                                          <p:spTgt spid="355"/>
                                        </p:tgtEl>
                                        <p:attrNameLst>
                                          <p:attrName>ppt_x</p:attrName>
                                        </p:attrNameLst>
                                      </p:cBhvr>
                                      <p:tavLst>
                                        <p:tav tm="0">
                                          <p:val>
                                            <p:strVal val="#ppt_x"/>
                                          </p:val>
                                        </p:tav>
                                        <p:tav tm="100000">
                                          <p:val>
                                            <p:strVal val="#ppt_x"/>
                                          </p:val>
                                        </p:tav>
                                      </p:tavLst>
                                    </p:anim>
                                    <p:anim calcmode="lin" valueType="num">
                                      <p:cBhvr>
                                        <p:cTn id="17" dur="900" decel="100000" fill="hold"/>
                                        <p:tgtEl>
                                          <p:spTgt spid="355"/>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55"/>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250"/>
                                  </p:stCondLst>
                                  <p:childTnLst>
                                    <p:set>
                                      <p:cBhvr>
                                        <p:cTn id="20" dur="1" fill="hold">
                                          <p:stCondLst>
                                            <p:cond delay="0"/>
                                          </p:stCondLst>
                                        </p:cTn>
                                        <p:tgtEl>
                                          <p:spTgt spid="358"/>
                                        </p:tgtEl>
                                        <p:attrNameLst>
                                          <p:attrName>style.visibility</p:attrName>
                                        </p:attrNameLst>
                                      </p:cBhvr>
                                      <p:to>
                                        <p:strVal val="visible"/>
                                      </p:to>
                                    </p:set>
                                    <p:animEffect transition="in" filter="fade">
                                      <p:cBhvr>
                                        <p:cTn id="21" dur="1000"/>
                                        <p:tgtEl>
                                          <p:spTgt spid="358"/>
                                        </p:tgtEl>
                                      </p:cBhvr>
                                    </p:animEffect>
                                    <p:anim calcmode="lin" valueType="num">
                                      <p:cBhvr>
                                        <p:cTn id="22" dur="1000" fill="hold"/>
                                        <p:tgtEl>
                                          <p:spTgt spid="358"/>
                                        </p:tgtEl>
                                        <p:attrNameLst>
                                          <p:attrName>ppt_x</p:attrName>
                                        </p:attrNameLst>
                                      </p:cBhvr>
                                      <p:tavLst>
                                        <p:tav tm="0">
                                          <p:val>
                                            <p:strVal val="#ppt_x"/>
                                          </p:val>
                                        </p:tav>
                                        <p:tav tm="100000">
                                          <p:val>
                                            <p:strVal val="#ppt_x"/>
                                          </p:val>
                                        </p:tav>
                                      </p:tavLst>
                                    </p:anim>
                                    <p:anim calcmode="lin" valueType="num">
                                      <p:cBhvr>
                                        <p:cTn id="23" dur="900" decel="100000" fill="hold"/>
                                        <p:tgtEl>
                                          <p:spTgt spid="358"/>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58"/>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500"/>
                                  </p:stCondLst>
                                  <p:childTnLst>
                                    <p:set>
                                      <p:cBhvr>
                                        <p:cTn id="26" dur="1" fill="hold">
                                          <p:stCondLst>
                                            <p:cond delay="0"/>
                                          </p:stCondLst>
                                        </p:cTn>
                                        <p:tgtEl>
                                          <p:spTgt spid="361"/>
                                        </p:tgtEl>
                                        <p:attrNameLst>
                                          <p:attrName>style.visibility</p:attrName>
                                        </p:attrNameLst>
                                      </p:cBhvr>
                                      <p:to>
                                        <p:strVal val="visible"/>
                                      </p:to>
                                    </p:set>
                                    <p:animEffect transition="in" filter="fade">
                                      <p:cBhvr>
                                        <p:cTn id="27" dur="1000"/>
                                        <p:tgtEl>
                                          <p:spTgt spid="361"/>
                                        </p:tgtEl>
                                      </p:cBhvr>
                                    </p:animEffect>
                                    <p:anim calcmode="lin" valueType="num">
                                      <p:cBhvr>
                                        <p:cTn id="28" dur="1000" fill="hold"/>
                                        <p:tgtEl>
                                          <p:spTgt spid="361"/>
                                        </p:tgtEl>
                                        <p:attrNameLst>
                                          <p:attrName>ppt_x</p:attrName>
                                        </p:attrNameLst>
                                      </p:cBhvr>
                                      <p:tavLst>
                                        <p:tav tm="0">
                                          <p:val>
                                            <p:strVal val="#ppt_x"/>
                                          </p:val>
                                        </p:tav>
                                        <p:tav tm="100000">
                                          <p:val>
                                            <p:strVal val="#ppt_x"/>
                                          </p:val>
                                        </p:tav>
                                      </p:tavLst>
                                    </p:anim>
                                    <p:anim calcmode="lin" valueType="num">
                                      <p:cBhvr>
                                        <p:cTn id="29" dur="900" decel="100000" fill="hold"/>
                                        <p:tgtEl>
                                          <p:spTgt spid="361"/>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361"/>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750"/>
                                  </p:stCondLst>
                                  <p:childTnLst>
                                    <p:set>
                                      <p:cBhvr>
                                        <p:cTn id="32" dur="1" fill="hold">
                                          <p:stCondLst>
                                            <p:cond delay="0"/>
                                          </p:stCondLst>
                                        </p:cTn>
                                        <p:tgtEl>
                                          <p:spTgt spid="364"/>
                                        </p:tgtEl>
                                        <p:attrNameLst>
                                          <p:attrName>style.visibility</p:attrName>
                                        </p:attrNameLst>
                                      </p:cBhvr>
                                      <p:to>
                                        <p:strVal val="visible"/>
                                      </p:to>
                                    </p:set>
                                    <p:animEffect transition="in" filter="fade">
                                      <p:cBhvr>
                                        <p:cTn id="33" dur="1000"/>
                                        <p:tgtEl>
                                          <p:spTgt spid="364"/>
                                        </p:tgtEl>
                                      </p:cBhvr>
                                    </p:animEffect>
                                    <p:anim calcmode="lin" valueType="num">
                                      <p:cBhvr>
                                        <p:cTn id="34" dur="1000" fill="hold"/>
                                        <p:tgtEl>
                                          <p:spTgt spid="364"/>
                                        </p:tgtEl>
                                        <p:attrNameLst>
                                          <p:attrName>ppt_x</p:attrName>
                                        </p:attrNameLst>
                                      </p:cBhvr>
                                      <p:tavLst>
                                        <p:tav tm="0">
                                          <p:val>
                                            <p:strVal val="#ppt_x"/>
                                          </p:val>
                                        </p:tav>
                                        <p:tav tm="100000">
                                          <p:val>
                                            <p:strVal val="#ppt_x"/>
                                          </p:val>
                                        </p:tav>
                                      </p:tavLst>
                                    </p:anim>
                                    <p:anim calcmode="lin" valueType="num">
                                      <p:cBhvr>
                                        <p:cTn id="35" dur="900" decel="100000" fill="hold"/>
                                        <p:tgtEl>
                                          <p:spTgt spid="364"/>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364"/>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1000"/>
                                  </p:stCondLst>
                                  <p:childTnLst>
                                    <p:set>
                                      <p:cBhvr>
                                        <p:cTn id="38" dur="1" fill="hold">
                                          <p:stCondLst>
                                            <p:cond delay="0"/>
                                          </p:stCondLst>
                                        </p:cTn>
                                        <p:tgtEl>
                                          <p:spTgt spid="367"/>
                                        </p:tgtEl>
                                        <p:attrNameLst>
                                          <p:attrName>style.visibility</p:attrName>
                                        </p:attrNameLst>
                                      </p:cBhvr>
                                      <p:to>
                                        <p:strVal val="visible"/>
                                      </p:to>
                                    </p:set>
                                    <p:animEffect transition="in" filter="fade">
                                      <p:cBhvr>
                                        <p:cTn id="39" dur="1000"/>
                                        <p:tgtEl>
                                          <p:spTgt spid="367"/>
                                        </p:tgtEl>
                                      </p:cBhvr>
                                    </p:animEffect>
                                    <p:anim calcmode="lin" valueType="num">
                                      <p:cBhvr>
                                        <p:cTn id="40" dur="1000" fill="hold"/>
                                        <p:tgtEl>
                                          <p:spTgt spid="367"/>
                                        </p:tgtEl>
                                        <p:attrNameLst>
                                          <p:attrName>ppt_x</p:attrName>
                                        </p:attrNameLst>
                                      </p:cBhvr>
                                      <p:tavLst>
                                        <p:tav tm="0">
                                          <p:val>
                                            <p:strVal val="#ppt_x"/>
                                          </p:val>
                                        </p:tav>
                                        <p:tav tm="100000">
                                          <p:val>
                                            <p:strVal val="#ppt_x"/>
                                          </p:val>
                                        </p:tav>
                                      </p:tavLst>
                                    </p:anim>
                                    <p:anim calcmode="lin" valueType="num">
                                      <p:cBhvr>
                                        <p:cTn id="41" dur="900" decel="100000" fill="hold"/>
                                        <p:tgtEl>
                                          <p:spTgt spid="367"/>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67"/>
                                        </p:tgtEl>
                                        <p:attrNameLst>
                                          <p:attrName>ppt_y</p:attrName>
                                        </p:attrNameLst>
                                      </p:cBhvr>
                                      <p:tavLst>
                                        <p:tav tm="0">
                                          <p:val>
                                            <p:strVal val="#ppt_y-.03"/>
                                          </p:val>
                                        </p:tav>
                                        <p:tav tm="100000">
                                          <p:val>
                                            <p:strVal val="#ppt_y"/>
                                          </p:val>
                                        </p:tav>
                                      </p:tavLst>
                                    </p:anim>
                                  </p:childTnLst>
                                </p:cTn>
                              </p:par>
                            </p:childTnLst>
                          </p:cTn>
                        </p:par>
                        <p:par>
                          <p:cTn id="43" fill="hold">
                            <p:stCondLst>
                              <p:cond delay="1000"/>
                            </p:stCondLst>
                            <p:childTnLst>
                              <p:par>
                                <p:cTn id="44" presetID="21" presetClass="entr" presetSubtype="1" fill="hold" nodeType="afterEffect">
                                  <p:stCondLst>
                                    <p:cond delay="0"/>
                                  </p:stCondLst>
                                  <p:childTnLst>
                                    <p:set>
                                      <p:cBhvr>
                                        <p:cTn id="45" dur="1" fill="hold">
                                          <p:stCondLst>
                                            <p:cond delay="0"/>
                                          </p:stCondLst>
                                        </p:cTn>
                                        <p:tgtEl>
                                          <p:spTgt spid="370"/>
                                        </p:tgtEl>
                                        <p:attrNameLst>
                                          <p:attrName>style.visibility</p:attrName>
                                        </p:attrNameLst>
                                      </p:cBhvr>
                                      <p:to>
                                        <p:strVal val="visible"/>
                                      </p:to>
                                    </p:set>
                                    <p:animEffect transition="in" filter="wheel(1)">
                                      <p:cBhvr>
                                        <p:cTn id="46" dur="1000"/>
                                        <p:tgtEl>
                                          <p:spTgt spid="370"/>
                                        </p:tgtEl>
                                      </p:cBhvr>
                                    </p:animEffect>
                                  </p:childTnLst>
                                </p:cTn>
                              </p:par>
                              <p:par>
                                <p:cTn id="47" presetID="21" presetClass="entr" presetSubtype="1" fill="hold" nodeType="withEffect">
                                  <p:stCondLst>
                                    <p:cond delay="250"/>
                                  </p:stCondLst>
                                  <p:childTnLst>
                                    <p:set>
                                      <p:cBhvr>
                                        <p:cTn id="48" dur="1" fill="hold">
                                          <p:stCondLst>
                                            <p:cond delay="0"/>
                                          </p:stCondLst>
                                        </p:cTn>
                                        <p:tgtEl>
                                          <p:spTgt spid="375"/>
                                        </p:tgtEl>
                                        <p:attrNameLst>
                                          <p:attrName>style.visibility</p:attrName>
                                        </p:attrNameLst>
                                      </p:cBhvr>
                                      <p:to>
                                        <p:strVal val="visible"/>
                                      </p:to>
                                    </p:set>
                                    <p:animEffect transition="in" filter="wheel(1)">
                                      <p:cBhvr>
                                        <p:cTn id="49" dur="1000"/>
                                        <p:tgtEl>
                                          <p:spTgt spid="375"/>
                                        </p:tgtEl>
                                      </p:cBhvr>
                                    </p:animEffect>
                                  </p:childTnLst>
                                </p:cTn>
                              </p:par>
                              <p:par>
                                <p:cTn id="50" presetID="21" presetClass="entr" presetSubtype="1" fill="hold" nodeType="withEffect">
                                  <p:stCondLst>
                                    <p:cond delay="500"/>
                                  </p:stCondLst>
                                  <p:childTnLst>
                                    <p:set>
                                      <p:cBhvr>
                                        <p:cTn id="51" dur="1" fill="hold">
                                          <p:stCondLst>
                                            <p:cond delay="0"/>
                                          </p:stCondLst>
                                        </p:cTn>
                                        <p:tgtEl>
                                          <p:spTgt spid="380"/>
                                        </p:tgtEl>
                                        <p:attrNameLst>
                                          <p:attrName>style.visibility</p:attrName>
                                        </p:attrNameLst>
                                      </p:cBhvr>
                                      <p:to>
                                        <p:strVal val="visible"/>
                                      </p:to>
                                    </p:set>
                                    <p:animEffect transition="in" filter="wheel(1)">
                                      <p:cBhvr>
                                        <p:cTn id="52" dur="1000"/>
                                        <p:tgtEl>
                                          <p:spTgt spid="380"/>
                                        </p:tgtEl>
                                      </p:cBhvr>
                                    </p:animEffect>
                                  </p:childTnLst>
                                </p:cTn>
                              </p:par>
                              <p:par>
                                <p:cTn id="53" presetID="21" presetClass="entr" presetSubtype="1" fill="hold" nodeType="withEffect">
                                  <p:stCondLst>
                                    <p:cond delay="750"/>
                                  </p:stCondLst>
                                  <p:childTnLst>
                                    <p:set>
                                      <p:cBhvr>
                                        <p:cTn id="54" dur="1" fill="hold">
                                          <p:stCondLst>
                                            <p:cond delay="0"/>
                                          </p:stCondLst>
                                        </p:cTn>
                                        <p:tgtEl>
                                          <p:spTgt spid="388"/>
                                        </p:tgtEl>
                                        <p:attrNameLst>
                                          <p:attrName>style.visibility</p:attrName>
                                        </p:attrNameLst>
                                      </p:cBhvr>
                                      <p:to>
                                        <p:strVal val="visible"/>
                                      </p:to>
                                    </p:set>
                                    <p:animEffect transition="in" filter="wheel(1)">
                                      <p:cBhvr>
                                        <p:cTn id="55" dur="1000"/>
                                        <p:tgtEl>
                                          <p:spTgt spid="388"/>
                                        </p:tgtEl>
                                      </p:cBhvr>
                                    </p:animEffect>
                                  </p:childTnLst>
                                </p:cTn>
                              </p:par>
                              <p:par>
                                <p:cTn id="56" presetID="21" presetClass="entr" presetSubtype="1" fill="hold" nodeType="withEffect">
                                  <p:stCondLst>
                                    <p:cond delay="1000"/>
                                  </p:stCondLst>
                                  <p:childTnLst>
                                    <p:set>
                                      <p:cBhvr>
                                        <p:cTn id="57" dur="1" fill="hold">
                                          <p:stCondLst>
                                            <p:cond delay="0"/>
                                          </p:stCondLst>
                                        </p:cTn>
                                        <p:tgtEl>
                                          <p:spTgt spid="406"/>
                                        </p:tgtEl>
                                        <p:attrNameLst>
                                          <p:attrName>style.visibility</p:attrName>
                                        </p:attrNameLst>
                                      </p:cBhvr>
                                      <p:to>
                                        <p:strVal val="visible"/>
                                      </p:to>
                                    </p:set>
                                    <p:animEffect transition="in" filter="wheel(1)">
                                      <p:cBhvr>
                                        <p:cTn id="58" dur="1000"/>
                                        <p:tgtEl>
                                          <p:spTgt spid="406"/>
                                        </p:tgtEl>
                                      </p:cBhvr>
                                    </p:animEffect>
                                  </p:childTnLst>
                                </p:cTn>
                              </p:par>
                            </p:childTnLst>
                          </p:cTn>
                        </p:par>
                        <p:par>
                          <p:cTn id="59" fill="hold">
                            <p:stCondLst>
                              <p:cond delay="2000"/>
                            </p:stCondLst>
                            <p:childTnLst>
                              <p:par>
                                <p:cTn id="60" presetID="14" presetClass="entr" presetSubtype="10" fill="hold" grpId="0" nodeType="afterEffect">
                                  <p:stCondLst>
                                    <p:cond delay="0"/>
                                  </p:stCondLst>
                                  <p:childTnLst>
                                    <p:set>
                                      <p:cBhvr>
                                        <p:cTn id="61" dur="1" fill="hold">
                                          <p:stCondLst>
                                            <p:cond delay="0"/>
                                          </p:stCondLst>
                                        </p:cTn>
                                        <p:tgtEl>
                                          <p:spTgt spid="409"/>
                                        </p:tgtEl>
                                        <p:attrNameLst>
                                          <p:attrName>style.visibility</p:attrName>
                                        </p:attrNameLst>
                                      </p:cBhvr>
                                      <p:to>
                                        <p:strVal val="visible"/>
                                      </p:to>
                                    </p:set>
                                    <p:animEffect transition="in" filter="randombar(horizontal)">
                                      <p:cBhvr>
                                        <p:cTn id="62" dur="500"/>
                                        <p:tgtEl>
                                          <p:spTgt spid="409"/>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410"/>
                                        </p:tgtEl>
                                        <p:attrNameLst>
                                          <p:attrName>style.visibility</p:attrName>
                                        </p:attrNameLst>
                                      </p:cBhvr>
                                      <p:to>
                                        <p:strVal val="visible"/>
                                      </p:to>
                                    </p:set>
                                    <p:animEffect transition="in" filter="randombar(horizontal)">
                                      <p:cBhvr>
                                        <p:cTn id="65" dur="500"/>
                                        <p:tgtEl>
                                          <p:spTgt spid="410"/>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11"/>
                                        </p:tgtEl>
                                        <p:attrNameLst>
                                          <p:attrName>style.visibility</p:attrName>
                                        </p:attrNameLst>
                                      </p:cBhvr>
                                      <p:to>
                                        <p:strVal val="visible"/>
                                      </p:to>
                                    </p:set>
                                    <p:animEffect transition="in" filter="randombar(horizontal)">
                                      <p:cBhvr>
                                        <p:cTn id="68" dur="500"/>
                                        <p:tgtEl>
                                          <p:spTgt spid="411"/>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412"/>
                                        </p:tgtEl>
                                        <p:attrNameLst>
                                          <p:attrName>style.visibility</p:attrName>
                                        </p:attrNameLst>
                                      </p:cBhvr>
                                      <p:to>
                                        <p:strVal val="visible"/>
                                      </p:to>
                                    </p:set>
                                    <p:animEffect transition="in" filter="randombar(horizontal)">
                                      <p:cBhvr>
                                        <p:cTn id="71" dur="500"/>
                                        <p:tgtEl>
                                          <p:spTgt spid="412"/>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413"/>
                                        </p:tgtEl>
                                        <p:attrNameLst>
                                          <p:attrName>style.visibility</p:attrName>
                                        </p:attrNameLst>
                                      </p:cBhvr>
                                      <p:to>
                                        <p:strVal val="visible"/>
                                      </p:to>
                                    </p:set>
                                    <p:animEffect transition="in" filter="randombar(horizontal)">
                                      <p:cBhvr>
                                        <p:cTn id="74" dur="500"/>
                                        <p:tgtEl>
                                          <p:spTgt spid="413"/>
                                        </p:tgtEl>
                                      </p:cBhvr>
                                    </p:animEffect>
                                  </p:childTnLst>
                                </p:cTn>
                              </p:par>
                            </p:childTnLst>
                          </p:cTn>
                        </p:par>
                        <p:par>
                          <p:cTn id="75" fill="hold">
                            <p:stCondLst>
                              <p:cond delay="2500"/>
                            </p:stCondLst>
                            <p:childTnLst>
                              <p:par>
                                <p:cTn id="76" presetID="42" presetClass="entr" presetSubtype="0" fill="hold" grpId="0" nodeType="afterEffect">
                                  <p:stCondLst>
                                    <p:cond delay="0"/>
                                  </p:stCondLst>
                                  <p:childTnLst>
                                    <p:set>
                                      <p:cBhvr>
                                        <p:cTn id="77" dur="1" fill="hold">
                                          <p:stCondLst>
                                            <p:cond delay="0"/>
                                          </p:stCondLst>
                                        </p:cTn>
                                        <p:tgtEl>
                                          <p:spTgt spid="414"/>
                                        </p:tgtEl>
                                        <p:attrNameLst>
                                          <p:attrName>style.visibility</p:attrName>
                                        </p:attrNameLst>
                                      </p:cBhvr>
                                      <p:to>
                                        <p:strVal val="visible"/>
                                      </p:to>
                                    </p:set>
                                    <p:animEffect transition="in" filter="fade">
                                      <p:cBhvr>
                                        <p:cTn id="78" dur="500"/>
                                        <p:tgtEl>
                                          <p:spTgt spid="414"/>
                                        </p:tgtEl>
                                      </p:cBhvr>
                                    </p:animEffect>
                                    <p:anim calcmode="lin" valueType="num">
                                      <p:cBhvr>
                                        <p:cTn id="79" dur="500" fill="hold"/>
                                        <p:tgtEl>
                                          <p:spTgt spid="414"/>
                                        </p:tgtEl>
                                        <p:attrNameLst>
                                          <p:attrName>ppt_x</p:attrName>
                                        </p:attrNameLst>
                                      </p:cBhvr>
                                      <p:tavLst>
                                        <p:tav tm="0">
                                          <p:val>
                                            <p:strVal val="#ppt_x"/>
                                          </p:val>
                                        </p:tav>
                                        <p:tav tm="100000">
                                          <p:val>
                                            <p:strVal val="#ppt_x"/>
                                          </p:val>
                                        </p:tav>
                                      </p:tavLst>
                                    </p:anim>
                                    <p:anim calcmode="lin" valueType="num">
                                      <p:cBhvr>
                                        <p:cTn id="80" dur="500" fill="hold"/>
                                        <p:tgtEl>
                                          <p:spTgt spid="414"/>
                                        </p:tgtEl>
                                        <p:attrNameLst>
                                          <p:attrName>ppt_y</p:attrName>
                                        </p:attrNameLst>
                                      </p:cBhvr>
                                      <p:tavLst>
                                        <p:tav tm="0">
                                          <p:val>
                                            <p:strVal val="#ppt_y+.1"/>
                                          </p:val>
                                        </p:tav>
                                        <p:tav tm="100000">
                                          <p:val>
                                            <p:strVal val="#ppt_y"/>
                                          </p:val>
                                        </p:tav>
                                      </p:tavLst>
                                    </p:anim>
                                  </p:childTnLst>
                                </p:cTn>
                              </p:par>
                            </p:childTnLst>
                          </p:cTn>
                        </p:par>
                        <p:par>
                          <p:cTn id="81" fill="hold">
                            <p:stCondLst>
                              <p:cond delay="3000"/>
                            </p:stCondLst>
                            <p:childTnLst>
                              <p:par>
                                <p:cTn id="82" presetID="42" presetClass="entr" presetSubtype="0" fill="hold" grpId="0" nodeType="afterEffect">
                                  <p:stCondLst>
                                    <p:cond delay="0"/>
                                  </p:stCondLst>
                                  <p:childTnLst>
                                    <p:set>
                                      <p:cBhvr>
                                        <p:cTn id="83" dur="1" fill="hold">
                                          <p:stCondLst>
                                            <p:cond delay="0"/>
                                          </p:stCondLst>
                                        </p:cTn>
                                        <p:tgtEl>
                                          <p:spTgt spid="415"/>
                                        </p:tgtEl>
                                        <p:attrNameLst>
                                          <p:attrName>style.visibility</p:attrName>
                                        </p:attrNameLst>
                                      </p:cBhvr>
                                      <p:to>
                                        <p:strVal val="visible"/>
                                      </p:to>
                                    </p:set>
                                    <p:animEffect transition="in" filter="fade">
                                      <p:cBhvr>
                                        <p:cTn id="84" dur="500"/>
                                        <p:tgtEl>
                                          <p:spTgt spid="415"/>
                                        </p:tgtEl>
                                      </p:cBhvr>
                                    </p:animEffect>
                                    <p:anim calcmode="lin" valueType="num">
                                      <p:cBhvr>
                                        <p:cTn id="85" dur="500" fill="hold"/>
                                        <p:tgtEl>
                                          <p:spTgt spid="415"/>
                                        </p:tgtEl>
                                        <p:attrNameLst>
                                          <p:attrName>ppt_x</p:attrName>
                                        </p:attrNameLst>
                                      </p:cBhvr>
                                      <p:tavLst>
                                        <p:tav tm="0">
                                          <p:val>
                                            <p:strVal val="#ppt_x"/>
                                          </p:val>
                                        </p:tav>
                                        <p:tav tm="100000">
                                          <p:val>
                                            <p:strVal val="#ppt_x"/>
                                          </p:val>
                                        </p:tav>
                                      </p:tavLst>
                                    </p:anim>
                                    <p:anim calcmode="lin" valueType="num">
                                      <p:cBhvr>
                                        <p:cTn id="86" dur="500" fill="hold"/>
                                        <p:tgtEl>
                                          <p:spTgt spid="415"/>
                                        </p:tgtEl>
                                        <p:attrNameLst>
                                          <p:attrName>ppt_y</p:attrName>
                                        </p:attrNameLst>
                                      </p:cBhvr>
                                      <p:tavLst>
                                        <p:tav tm="0">
                                          <p:val>
                                            <p:strVal val="#ppt_y+.1"/>
                                          </p:val>
                                        </p:tav>
                                        <p:tav tm="100000">
                                          <p:val>
                                            <p:strVal val="#ppt_y"/>
                                          </p:val>
                                        </p:tav>
                                      </p:tavLst>
                                    </p:anim>
                                  </p:childTnLst>
                                </p:cTn>
                              </p:par>
                            </p:childTnLst>
                          </p:cTn>
                        </p:par>
                        <p:par>
                          <p:cTn id="87" fill="hold">
                            <p:stCondLst>
                              <p:cond delay="3500"/>
                            </p:stCondLst>
                            <p:childTnLst>
                              <p:par>
                                <p:cTn id="88" presetID="42" presetClass="entr" presetSubtype="0" fill="hold" grpId="0" nodeType="afterEffect">
                                  <p:stCondLst>
                                    <p:cond delay="0"/>
                                  </p:stCondLst>
                                  <p:childTnLst>
                                    <p:set>
                                      <p:cBhvr>
                                        <p:cTn id="89" dur="1" fill="hold">
                                          <p:stCondLst>
                                            <p:cond delay="0"/>
                                          </p:stCondLst>
                                        </p:cTn>
                                        <p:tgtEl>
                                          <p:spTgt spid="416"/>
                                        </p:tgtEl>
                                        <p:attrNameLst>
                                          <p:attrName>style.visibility</p:attrName>
                                        </p:attrNameLst>
                                      </p:cBhvr>
                                      <p:to>
                                        <p:strVal val="visible"/>
                                      </p:to>
                                    </p:set>
                                    <p:animEffect transition="in" filter="fade">
                                      <p:cBhvr>
                                        <p:cTn id="90" dur="500"/>
                                        <p:tgtEl>
                                          <p:spTgt spid="416"/>
                                        </p:tgtEl>
                                      </p:cBhvr>
                                    </p:animEffect>
                                    <p:anim calcmode="lin" valueType="num">
                                      <p:cBhvr>
                                        <p:cTn id="91" dur="500" fill="hold"/>
                                        <p:tgtEl>
                                          <p:spTgt spid="416"/>
                                        </p:tgtEl>
                                        <p:attrNameLst>
                                          <p:attrName>ppt_x</p:attrName>
                                        </p:attrNameLst>
                                      </p:cBhvr>
                                      <p:tavLst>
                                        <p:tav tm="0">
                                          <p:val>
                                            <p:strVal val="#ppt_x"/>
                                          </p:val>
                                        </p:tav>
                                        <p:tav tm="100000">
                                          <p:val>
                                            <p:strVal val="#ppt_x"/>
                                          </p:val>
                                        </p:tav>
                                      </p:tavLst>
                                    </p:anim>
                                    <p:anim calcmode="lin" valueType="num">
                                      <p:cBhvr>
                                        <p:cTn id="92" dur="500" fill="hold"/>
                                        <p:tgtEl>
                                          <p:spTgt spid="416"/>
                                        </p:tgtEl>
                                        <p:attrNameLst>
                                          <p:attrName>ppt_y</p:attrName>
                                        </p:attrNameLst>
                                      </p:cBhvr>
                                      <p:tavLst>
                                        <p:tav tm="0">
                                          <p:val>
                                            <p:strVal val="#ppt_y+.1"/>
                                          </p:val>
                                        </p:tav>
                                        <p:tav tm="100000">
                                          <p:val>
                                            <p:strVal val="#ppt_y"/>
                                          </p:val>
                                        </p:tav>
                                      </p:tavLst>
                                    </p:anim>
                                  </p:childTnLst>
                                </p:cTn>
                              </p:par>
                            </p:childTnLst>
                          </p:cTn>
                        </p:par>
                        <p:par>
                          <p:cTn id="93" fill="hold">
                            <p:stCondLst>
                              <p:cond delay="4000"/>
                            </p:stCondLst>
                            <p:childTnLst>
                              <p:par>
                                <p:cTn id="94" presetID="42" presetClass="entr" presetSubtype="0" fill="hold" grpId="0" nodeType="afterEffect">
                                  <p:stCondLst>
                                    <p:cond delay="0"/>
                                  </p:stCondLst>
                                  <p:childTnLst>
                                    <p:set>
                                      <p:cBhvr>
                                        <p:cTn id="95" dur="1" fill="hold">
                                          <p:stCondLst>
                                            <p:cond delay="0"/>
                                          </p:stCondLst>
                                        </p:cTn>
                                        <p:tgtEl>
                                          <p:spTgt spid="417"/>
                                        </p:tgtEl>
                                        <p:attrNameLst>
                                          <p:attrName>style.visibility</p:attrName>
                                        </p:attrNameLst>
                                      </p:cBhvr>
                                      <p:to>
                                        <p:strVal val="visible"/>
                                      </p:to>
                                    </p:set>
                                    <p:animEffect transition="in" filter="fade">
                                      <p:cBhvr>
                                        <p:cTn id="96" dur="500"/>
                                        <p:tgtEl>
                                          <p:spTgt spid="417"/>
                                        </p:tgtEl>
                                      </p:cBhvr>
                                    </p:animEffect>
                                    <p:anim calcmode="lin" valueType="num">
                                      <p:cBhvr>
                                        <p:cTn id="97" dur="500" fill="hold"/>
                                        <p:tgtEl>
                                          <p:spTgt spid="417"/>
                                        </p:tgtEl>
                                        <p:attrNameLst>
                                          <p:attrName>ppt_x</p:attrName>
                                        </p:attrNameLst>
                                      </p:cBhvr>
                                      <p:tavLst>
                                        <p:tav tm="0">
                                          <p:val>
                                            <p:strVal val="#ppt_x"/>
                                          </p:val>
                                        </p:tav>
                                        <p:tav tm="100000">
                                          <p:val>
                                            <p:strVal val="#ppt_x"/>
                                          </p:val>
                                        </p:tav>
                                      </p:tavLst>
                                    </p:anim>
                                    <p:anim calcmode="lin" valueType="num">
                                      <p:cBhvr>
                                        <p:cTn id="98" dur="500" fill="hold"/>
                                        <p:tgtEl>
                                          <p:spTgt spid="417"/>
                                        </p:tgtEl>
                                        <p:attrNameLst>
                                          <p:attrName>ppt_y</p:attrName>
                                        </p:attrNameLst>
                                      </p:cBhvr>
                                      <p:tavLst>
                                        <p:tav tm="0">
                                          <p:val>
                                            <p:strVal val="#ppt_y+.1"/>
                                          </p:val>
                                        </p:tav>
                                        <p:tav tm="100000">
                                          <p:val>
                                            <p:strVal val="#ppt_y"/>
                                          </p:val>
                                        </p:tav>
                                      </p:tavLst>
                                    </p:anim>
                                  </p:childTnLst>
                                </p:cTn>
                              </p:par>
                            </p:childTnLst>
                          </p:cTn>
                        </p:par>
                        <p:par>
                          <p:cTn id="99" fill="hold">
                            <p:stCondLst>
                              <p:cond delay="4500"/>
                            </p:stCondLst>
                            <p:childTnLst>
                              <p:par>
                                <p:cTn id="100" presetID="42" presetClass="entr" presetSubtype="0" fill="hold" grpId="0" nodeType="afterEffect">
                                  <p:stCondLst>
                                    <p:cond delay="0"/>
                                  </p:stCondLst>
                                  <p:childTnLst>
                                    <p:set>
                                      <p:cBhvr>
                                        <p:cTn id="101" dur="1" fill="hold">
                                          <p:stCondLst>
                                            <p:cond delay="0"/>
                                          </p:stCondLst>
                                        </p:cTn>
                                        <p:tgtEl>
                                          <p:spTgt spid="418"/>
                                        </p:tgtEl>
                                        <p:attrNameLst>
                                          <p:attrName>style.visibility</p:attrName>
                                        </p:attrNameLst>
                                      </p:cBhvr>
                                      <p:to>
                                        <p:strVal val="visible"/>
                                      </p:to>
                                    </p:set>
                                    <p:animEffect transition="in" filter="fade">
                                      <p:cBhvr>
                                        <p:cTn id="102" dur="500"/>
                                        <p:tgtEl>
                                          <p:spTgt spid="418"/>
                                        </p:tgtEl>
                                      </p:cBhvr>
                                    </p:animEffect>
                                    <p:anim calcmode="lin" valueType="num">
                                      <p:cBhvr>
                                        <p:cTn id="103" dur="500" fill="hold"/>
                                        <p:tgtEl>
                                          <p:spTgt spid="418"/>
                                        </p:tgtEl>
                                        <p:attrNameLst>
                                          <p:attrName>ppt_x</p:attrName>
                                        </p:attrNameLst>
                                      </p:cBhvr>
                                      <p:tavLst>
                                        <p:tav tm="0">
                                          <p:val>
                                            <p:strVal val="#ppt_x"/>
                                          </p:val>
                                        </p:tav>
                                        <p:tav tm="100000">
                                          <p:val>
                                            <p:strVal val="#ppt_x"/>
                                          </p:val>
                                        </p:tav>
                                      </p:tavLst>
                                    </p:anim>
                                    <p:anim calcmode="lin" valueType="num">
                                      <p:cBhvr>
                                        <p:cTn id="104" dur="500" fill="hold"/>
                                        <p:tgtEl>
                                          <p:spTgt spid="418"/>
                                        </p:tgtEl>
                                        <p:attrNameLst>
                                          <p:attrName>ppt_y</p:attrName>
                                        </p:attrNameLst>
                                      </p:cBhvr>
                                      <p:tavLst>
                                        <p:tav tm="0">
                                          <p:val>
                                            <p:strVal val="#ppt_y+.1"/>
                                          </p:val>
                                        </p:tav>
                                        <p:tav tm="100000">
                                          <p:val>
                                            <p:strVal val="#ppt_y"/>
                                          </p:val>
                                        </p:tav>
                                      </p:tavLst>
                                    </p:anim>
                                  </p:childTnLst>
                                </p:cTn>
                              </p:par>
                            </p:childTnLst>
                          </p:cTn>
                        </p:par>
                        <p:par>
                          <p:cTn id="105" fill="hold">
                            <p:stCondLst>
                              <p:cond delay="5000"/>
                            </p:stCondLst>
                            <p:childTnLst>
                              <p:par>
                                <p:cTn id="106" presetID="22" presetClass="entr" presetSubtype="1" fill="hold" grpId="0" nodeType="afterEffect">
                                  <p:stCondLst>
                                    <p:cond delay="0"/>
                                  </p:stCondLst>
                                  <p:childTnLst>
                                    <p:set>
                                      <p:cBhvr>
                                        <p:cTn id="107" dur="1" fill="hold">
                                          <p:stCondLst>
                                            <p:cond delay="0"/>
                                          </p:stCondLst>
                                        </p:cTn>
                                        <p:tgtEl>
                                          <p:spTgt spid="419"/>
                                        </p:tgtEl>
                                        <p:attrNameLst>
                                          <p:attrName>style.visibility</p:attrName>
                                        </p:attrNameLst>
                                      </p:cBhvr>
                                      <p:to>
                                        <p:strVal val="visible"/>
                                      </p:to>
                                    </p:set>
                                    <p:animEffect transition="in" filter="wipe(up)">
                                      <p:cBhvr>
                                        <p:cTn id="108" dur="500"/>
                                        <p:tgtEl>
                                          <p:spTgt spid="419"/>
                                        </p:tgtEl>
                                      </p:cBhvr>
                                    </p:animEffect>
                                  </p:childTnLst>
                                </p:cTn>
                              </p:par>
                            </p:childTnLst>
                          </p:cTn>
                        </p:par>
                        <p:par>
                          <p:cTn id="109" fill="hold">
                            <p:stCondLst>
                              <p:cond delay="5500"/>
                            </p:stCondLst>
                            <p:childTnLst>
                              <p:par>
                                <p:cTn id="110" presetID="22" presetClass="entr" presetSubtype="1" fill="hold" grpId="0" nodeType="afterEffect">
                                  <p:stCondLst>
                                    <p:cond delay="0"/>
                                  </p:stCondLst>
                                  <p:childTnLst>
                                    <p:set>
                                      <p:cBhvr>
                                        <p:cTn id="111" dur="1" fill="hold">
                                          <p:stCondLst>
                                            <p:cond delay="0"/>
                                          </p:stCondLst>
                                        </p:cTn>
                                        <p:tgtEl>
                                          <p:spTgt spid="420"/>
                                        </p:tgtEl>
                                        <p:attrNameLst>
                                          <p:attrName>style.visibility</p:attrName>
                                        </p:attrNameLst>
                                      </p:cBhvr>
                                      <p:to>
                                        <p:strVal val="visible"/>
                                      </p:to>
                                    </p:set>
                                    <p:animEffect transition="in" filter="wipe(up)">
                                      <p:cBhvr>
                                        <p:cTn id="112" dur="500"/>
                                        <p:tgtEl>
                                          <p:spTgt spid="420"/>
                                        </p:tgtEl>
                                      </p:cBhvr>
                                    </p:animEffect>
                                  </p:childTnLst>
                                </p:cTn>
                              </p:par>
                            </p:childTnLst>
                          </p:cTn>
                        </p:par>
                        <p:par>
                          <p:cTn id="113" fill="hold">
                            <p:stCondLst>
                              <p:cond delay="6000"/>
                            </p:stCondLst>
                            <p:childTnLst>
                              <p:par>
                                <p:cTn id="114" presetID="22" presetClass="entr" presetSubtype="1" fill="hold" grpId="0" nodeType="afterEffect">
                                  <p:stCondLst>
                                    <p:cond delay="0"/>
                                  </p:stCondLst>
                                  <p:childTnLst>
                                    <p:set>
                                      <p:cBhvr>
                                        <p:cTn id="115" dur="1" fill="hold">
                                          <p:stCondLst>
                                            <p:cond delay="0"/>
                                          </p:stCondLst>
                                        </p:cTn>
                                        <p:tgtEl>
                                          <p:spTgt spid="421"/>
                                        </p:tgtEl>
                                        <p:attrNameLst>
                                          <p:attrName>style.visibility</p:attrName>
                                        </p:attrNameLst>
                                      </p:cBhvr>
                                      <p:to>
                                        <p:strVal val="visible"/>
                                      </p:to>
                                    </p:set>
                                    <p:animEffect transition="in" filter="wipe(up)">
                                      <p:cBhvr>
                                        <p:cTn id="116" dur="500"/>
                                        <p:tgtEl>
                                          <p:spTgt spid="421"/>
                                        </p:tgtEl>
                                      </p:cBhvr>
                                    </p:animEffect>
                                  </p:childTnLst>
                                </p:cTn>
                              </p:par>
                            </p:childTnLst>
                          </p:cTn>
                        </p:par>
                        <p:par>
                          <p:cTn id="117" fill="hold">
                            <p:stCondLst>
                              <p:cond delay="6500"/>
                            </p:stCondLst>
                            <p:childTnLst>
                              <p:par>
                                <p:cTn id="118" presetID="22" presetClass="entr" presetSubtype="1" fill="hold" grpId="0" nodeType="afterEffect">
                                  <p:stCondLst>
                                    <p:cond delay="0"/>
                                  </p:stCondLst>
                                  <p:childTnLst>
                                    <p:set>
                                      <p:cBhvr>
                                        <p:cTn id="119" dur="1" fill="hold">
                                          <p:stCondLst>
                                            <p:cond delay="0"/>
                                          </p:stCondLst>
                                        </p:cTn>
                                        <p:tgtEl>
                                          <p:spTgt spid="422"/>
                                        </p:tgtEl>
                                        <p:attrNameLst>
                                          <p:attrName>style.visibility</p:attrName>
                                        </p:attrNameLst>
                                      </p:cBhvr>
                                      <p:to>
                                        <p:strVal val="visible"/>
                                      </p:to>
                                    </p:set>
                                    <p:animEffect transition="in" filter="wipe(up)">
                                      <p:cBhvr>
                                        <p:cTn id="120" dur="500"/>
                                        <p:tgtEl>
                                          <p:spTgt spid="422"/>
                                        </p:tgtEl>
                                      </p:cBhvr>
                                    </p:animEffect>
                                  </p:childTnLst>
                                </p:cTn>
                              </p:par>
                            </p:childTnLst>
                          </p:cTn>
                        </p:par>
                        <p:par>
                          <p:cTn id="121" fill="hold">
                            <p:stCondLst>
                              <p:cond delay="7000"/>
                            </p:stCondLst>
                            <p:childTnLst>
                              <p:par>
                                <p:cTn id="122" presetID="22" presetClass="entr" presetSubtype="1" fill="hold" grpId="0" nodeType="afterEffect">
                                  <p:stCondLst>
                                    <p:cond delay="0"/>
                                  </p:stCondLst>
                                  <p:childTnLst>
                                    <p:set>
                                      <p:cBhvr>
                                        <p:cTn id="123" dur="1" fill="hold">
                                          <p:stCondLst>
                                            <p:cond delay="0"/>
                                          </p:stCondLst>
                                        </p:cTn>
                                        <p:tgtEl>
                                          <p:spTgt spid="423"/>
                                        </p:tgtEl>
                                        <p:attrNameLst>
                                          <p:attrName>style.visibility</p:attrName>
                                        </p:attrNameLst>
                                      </p:cBhvr>
                                      <p:to>
                                        <p:strVal val="visible"/>
                                      </p:to>
                                    </p:set>
                                    <p:animEffect transition="in" filter="wipe(up)">
                                      <p:cBhvr>
                                        <p:cTn id="124" dur="500"/>
                                        <p:tgtEl>
                                          <p:spTgt spid="423"/>
                                        </p:tgtEl>
                                      </p:cBhvr>
                                    </p:animEffect>
                                  </p:childTnLst>
                                </p:cTn>
                              </p:par>
                              <p:par>
                                <p:cTn id="125" presetID="37" presetClass="entr" presetSubtype="0" fill="hold" nodeType="withEffect">
                                  <p:stCondLst>
                                    <p:cond delay="250"/>
                                  </p:stCondLst>
                                  <p:childTnLst>
                                    <p:set>
                                      <p:cBhvr>
                                        <p:cTn id="126" dur="1" fill="hold">
                                          <p:stCondLst>
                                            <p:cond delay="0"/>
                                          </p:stCondLst>
                                        </p:cTn>
                                        <p:tgtEl>
                                          <p:spTgt spid="2"/>
                                        </p:tgtEl>
                                        <p:attrNameLst>
                                          <p:attrName>style.visibility</p:attrName>
                                        </p:attrNameLst>
                                      </p:cBhvr>
                                      <p:to>
                                        <p:strVal val="visible"/>
                                      </p:to>
                                    </p:set>
                                    <p:animEffect transition="in" filter="fade">
                                      <p:cBhvr>
                                        <p:cTn id="127" dur="1000"/>
                                        <p:tgtEl>
                                          <p:spTgt spid="2"/>
                                        </p:tgtEl>
                                      </p:cBhvr>
                                    </p:animEffect>
                                    <p:anim calcmode="lin" valueType="num">
                                      <p:cBhvr>
                                        <p:cTn id="128" dur="1000" fill="hold"/>
                                        <p:tgtEl>
                                          <p:spTgt spid="2"/>
                                        </p:tgtEl>
                                        <p:attrNameLst>
                                          <p:attrName>ppt_x</p:attrName>
                                        </p:attrNameLst>
                                      </p:cBhvr>
                                      <p:tavLst>
                                        <p:tav tm="0">
                                          <p:val>
                                            <p:strVal val="#ppt_x"/>
                                          </p:val>
                                        </p:tav>
                                        <p:tav tm="100000">
                                          <p:val>
                                            <p:strVal val="#ppt_x"/>
                                          </p:val>
                                        </p:tav>
                                      </p:tavLst>
                                    </p:anim>
                                    <p:anim calcmode="lin" valueType="num">
                                      <p:cBhvr>
                                        <p:cTn id="129" dur="900" decel="100000" fill="hold"/>
                                        <p:tgtEl>
                                          <p:spTgt spid="2"/>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31" presetID="21" presetClass="entr" presetSubtype="1" fill="hold" nodeType="withEffect">
                                  <p:stCondLst>
                                    <p:cond delay="250"/>
                                  </p:stCondLst>
                                  <p:childTnLst>
                                    <p:set>
                                      <p:cBhvr>
                                        <p:cTn id="132" dur="1" fill="hold">
                                          <p:stCondLst>
                                            <p:cond delay="0"/>
                                          </p:stCondLst>
                                        </p:cTn>
                                        <p:tgtEl>
                                          <p:spTgt spid="6"/>
                                        </p:tgtEl>
                                        <p:attrNameLst>
                                          <p:attrName>style.visibility</p:attrName>
                                        </p:attrNameLst>
                                      </p:cBhvr>
                                      <p:to>
                                        <p:strVal val="visible"/>
                                      </p:to>
                                    </p:set>
                                    <p:animEffect transition="in" filter="wheel(1)">
                                      <p:cBhvr>
                                        <p:cTn id="133" dur="1000"/>
                                        <p:tgtEl>
                                          <p:spTgt spid="6"/>
                                        </p:tgtEl>
                                      </p:cBhvr>
                                    </p:animEffect>
                                  </p:childTnLst>
                                </p:cTn>
                              </p:par>
                            </p:childTnLst>
                          </p:cTn>
                        </p:par>
                        <p:par>
                          <p:cTn id="134" fill="hold">
                            <p:stCondLst>
                              <p:cond delay="7500"/>
                            </p:stCondLst>
                            <p:childTnLst>
                              <p:par>
                                <p:cTn id="135" presetID="22" presetClass="entr" presetSubtype="1" fill="hold" grpId="0" nodeType="afterEffect">
                                  <p:stCondLst>
                                    <p:cond delay="0"/>
                                  </p:stCondLst>
                                  <p:childTnLst>
                                    <p:set>
                                      <p:cBhvr>
                                        <p:cTn id="136" dur="1" fill="hold">
                                          <p:stCondLst>
                                            <p:cond delay="0"/>
                                          </p:stCondLst>
                                        </p:cTn>
                                        <p:tgtEl>
                                          <p:spTgt spid="14"/>
                                        </p:tgtEl>
                                        <p:attrNameLst>
                                          <p:attrName>style.visibility</p:attrName>
                                        </p:attrNameLst>
                                      </p:cBhvr>
                                      <p:to>
                                        <p:strVal val="visible"/>
                                      </p:to>
                                    </p:set>
                                    <p:animEffect transition="in" filter="wipe(up)">
                                      <p:cBhvr>
                                        <p:cTn id="1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p:bldP spid="410" grpId="0"/>
      <p:bldP spid="411" grpId="0"/>
      <p:bldP spid="412" grpId="0"/>
      <p:bldP spid="413" grpId="0"/>
      <p:bldP spid="414" grpId="0"/>
      <p:bldP spid="415" grpId="0"/>
      <p:bldP spid="416" grpId="0"/>
      <p:bldP spid="417" grpId="0"/>
      <p:bldP spid="418" grpId="0"/>
      <p:bldP spid="419" grpId="0"/>
      <p:bldP spid="420" grpId="0"/>
      <p:bldP spid="421" grpId="0"/>
      <p:bldP spid="422" grpId="0"/>
      <p:bldP spid="423" grpId="0"/>
      <p:bldP spid="425"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273168" y="3756400"/>
            <a:ext cx="3855720" cy="829945"/>
          </a:xfrm>
          <a:prstGeom prst="rect">
            <a:avLst/>
          </a:prstGeom>
        </p:spPr>
        <p:txBody>
          <a:bodyPr wrap="none">
            <a:spAutoFit/>
          </a:bodyPr>
          <a:lstStyle/>
          <a:p>
            <a:pPr algn="ctr"/>
            <a:r>
              <a:rPr lang="zh-CN" altLang="en-US" sz="4800" b="1" dirty="0">
                <a:solidFill>
                  <a:schemeClr val="accent1">
                    <a:lumMod val="50000"/>
                  </a:schemeClr>
                </a:solidFill>
                <a:latin typeface="微软雅黑" panose="020B0503020204020204" pitchFamily="34" charset="-122"/>
                <a:ea typeface="微软雅黑" panose="020B0503020204020204" pitchFamily="34" charset="-122"/>
              </a:rPr>
              <a:t>相关技术介绍</a:t>
            </a:r>
            <a:endParaRPr lang="zh-CN" altLang="en-US" sz="4800" b="1" dirty="0">
              <a:solidFill>
                <a:schemeClr val="accent1">
                  <a:lumMod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016715" y="1031716"/>
            <a:ext cx="2368624" cy="2368624"/>
            <a:chOff x="5016715" y="1031716"/>
            <a:chExt cx="2368624" cy="2368624"/>
          </a:xfrm>
        </p:grpSpPr>
        <p:grpSp>
          <p:nvGrpSpPr>
            <p:cNvPr id="14" name="组合 13"/>
            <p:cNvGrpSpPr/>
            <p:nvPr/>
          </p:nvGrpSpPr>
          <p:grpSpPr>
            <a:xfrm>
              <a:off x="5016715" y="1031716"/>
              <a:ext cx="2368624" cy="2368624"/>
              <a:chOff x="5141769" y="1609518"/>
              <a:chExt cx="1504948" cy="1504948"/>
            </a:xfrm>
          </p:grpSpPr>
          <p:sp>
            <p:nvSpPr>
              <p:cNvPr id="15" name="椭圆 14"/>
              <p:cNvSpPr/>
              <p:nvPr/>
            </p:nvSpPr>
            <p:spPr>
              <a:xfrm>
                <a:off x="5141769" y="1609518"/>
                <a:ext cx="1504948" cy="1504948"/>
              </a:xfrm>
              <a:prstGeom prst="ellipse">
                <a:avLst/>
              </a:prstGeom>
              <a:gradFill flip="none" rotWithShape="1">
                <a:gsLst>
                  <a:gs pos="0">
                    <a:schemeClr val="bg1"/>
                  </a:gs>
                  <a:gs pos="100000">
                    <a:schemeClr val="bg1">
                      <a:lumMod val="75000"/>
                    </a:schemeClr>
                  </a:gs>
                </a:gsLst>
                <a:path path="circle">
                  <a:fillToRect l="100000" t="100000"/>
                </a:path>
                <a:tileRect r="-100000" b="-100000"/>
              </a:gradFill>
              <a:ln w="19050">
                <a:gradFill flip="none" rotWithShape="1">
                  <a:gsLst>
                    <a:gs pos="100000">
                      <a:schemeClr val="bg1"/>
                    </a:gs>
                    <a:gs pos="0">
                      <a:schemeClr val="bg1">
                        <a:lumMod val="75000"/>
                      </a:schemeClr>
                    </a:gs>
                  </a:gsLst>
                  <a:path path="circle">
                    <a:fillToRect l="100000" t="100000"/>
                  </a:path>
                  <a:tileRect r="-100000" b="-100000"/>
                </a:gradFill>
              </a:ln>
              <a:effectLst>
                <a:outerShdw blurRad="419100" dist="228600" dir="3000000" sx="95000" sy="95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sp>
            <p:nvSpPr>
              <p:cNvPr id="17" name="椭圆 16"/>
              <p:cNvSpPr/>
              <p:nvPr/>
            </p:nvSpPr>
            <p:spPr>
              <a:xfrm>
                <a:off x="5305916" y="1773665"/>
                <a:ext cx="1176654" cy="1176654"/>
              </a:xfrm>
              <a:prstGeom prst="ellipse">
                <a:avLst/>
              </a:prstGeom>
              <a:gradFill>
                <a:gsLst>
                  <a:gs pos="100000">
                    <a:schemeClr val="bg1"/>
                  </a:gs>
                  <a:gs pos="0">
                    <a:schemeClr val="bg1">
                      <a:lumMod val="75000"/>
                    </a:schemeClr>
                  </a:gs>
                </a:gsLst>
                <a:path path="circle">
                  <a:fillToRect l="100000" t="100000"/>
                </a:path>
              </a:gradFill>
              <a:ln>
                <a:noFill/>
              </a:ln>
              <a:effectLst>
                <a:outerShdw blurRad="419100" sx="90000" sy="90000" algn="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schemeClr>
                  </a:solidFill>
                </a:endParaRPr>
              </a:p>
            </p:txBody>
          </p:sp>
        </p:grpSp>
        <p:sp>
          <p:nvSpPr>
            <p:cNvPr id="34" name="Freeform 21"/>
            <p:cNvSpPr>
              <a:spLocks noEditPoints="1"/>
            </p:cNvSpPr>
            <p:nvPr/>
          </p:nvSpPr>
          <p:spPr bwMode="auto">
            <a:xfrm>
              <a:off x="5849671" y="1621159"/>
              <a:ext cx="702709" cy="1123228"/>
            </a:xfrm>
            <a:custGeom>
              <a:avLst/>
              <a:gdLst>
                <a:gd name="T0" fmla="*/ 129 w 336"/>
                <a:gd name="T1" fmla="*/ 22 h 513"/>
                <a:gd name="T2" fmla="*/ 135 w 336"/>
                <a:gd name="T3" fmla="*/ 10 h 513"/>
                <a:gd name="T4" fmla="*/ 163 w 336"/>
                <a:gd name="T5" fmla="*/ 2 h 513"/>
                <a:gd name="T6" fmla="*/ 175 w 336"/>
                <a:gd name="T7" fmla="*/ 8 h 513"/>
                <a:gd name="T8" fmla="*/ 177 w 336"/>
                <a:gd name="T9" fmla="*/ 13 h 513"/>
                <a:gd name="T10" fmla="*/ 171 w 336"/>
                <a:gd name="T11" fmla="*/ 25 h 513"/>
                <a:gd name="T12" fmla="*/ 142 w 336"/>
                <a:gd name="T13" fmla="*/ 34 h 513"/>
                <a:gd name="T14" fmla="*/ 131 w 336"/>
                <a:gd name="T15" fmla="*/ 28 h 513"/>
                <a:gd name="T16" fmla="*/ 129 w 336"/>
                <a:gd name="T17" fmla="*/ 22 h 513"/>
                <a:gd name="T18" fmla="*/ 209 w 336"/>
                <a:gd name="T19" fmla="*/ 287 h 513"/>
                <a:gd name="T20" fmla="*/ 198 w 336"/>
                <a:gd name="T21" fmla="*/ 303 h 513"/>
                <a:gd name="T22" fmla="*/ 216 w 336"/>
                <a:gd name="T23" fmla="*/ 310 h 513"/>
                <a:gd name="T24" fmla="*/ 266 w 336"/>
                <a:gd name="T25" fmla="*/ 294 h 513"/>
                <a:gd name="T26" fmla="*/ 278 w 336"/>
                <a:gd name="T27" fmla="*/ 278 h 513"/>
                <a:gd name="T28" fmla="*/ 259 w 336"/>
                <a:gd name="T29" fmla="*/ 272 h 513"/>
                <a:gd name="T30" fmla="*/ 209 w 336"/>
                <a:gd name="T31" fmla="*/ 287 h 513"/>
                <a:gd name="T32" fmla="*/ 336 w 336"/>
                <a:gd name="T33" fmla="*/ 366 h 513"/>
                <a:gd name="T34" fmla="*/ 336 w 336"/>
                <a:gd name="T35" fmla="*/ 376 h 513"/>
                <a:gd name="T36" fmla="*/ 328 w 336"/>
                <a:gd name="T37" fmla="*/ 385 h 513"/>
                <a:gd name="T38" fmla="*/ 312 w 336"/>
                <a:gd name="T39" fmla="*/ 385 h 513"/>
                <a:gd name="T40" fmla="*/ 228 w 336"/>
                <a:gd name="T41" fmla="*/ 451 h 513"/>
                <a:gd name="T42" fmla="*/ 295 w 336"/>
                <a:gd name="T43" fmla="*/ 497 h 513"/>
                <a:gd name="T44" fmla="*/ 280 w 336"/>
                <a:gd name="T45" fmla="*/ 513 h 513"/>
                <a:gd name="T46" fmla="*/ 63 w 336"/>
                <a:gd name="T47" fmla="*/ 513 h 513"/>
                <a:gd name="T48" fmla="*/ 48 w 336"/>
                <a:gd name="T49" fmla="*/ 497 h 513"/>
                <a:gd name="T50" fmla="*/ 105 w 336"/>
                <a:gd name="T51" fmla="*/ 454 h 513"/>
                <a:gd name="T52" fmla="*/ 0 w 336"/>
                <a:gd name="T53" fmla="*/ 292 h 513"/>
                <a:gd name="T54" fmla="*/ 142 w 336"/>
                <a:gd name="T55" fmla="*/ 124 h 513"/>
                <a:gd name="T56" fmla="*/ 125 w 336"/>
                <a:gd name="T57" fmla="*/ 68 h 513"/>
                <a:gd name="T58" fmla="*/ 136 w 336"/>
                <a:gd name="T59" fmla="*/ 49 h 513"/>
                <a:gd name="T60" fmla="*/ 186 w 336"/>
                <a:gd name="T61" fmla="*/ 33 h 513"/>
                <a:gd name="T62" fmla="*/ 206 w 336"/>
                <a:gd name="T63" fmla="*/ 43 h 513"/>
                <a:gd name="T64" fmla="*/ 266 w 336"/>
                <a:gd name="T65" fmla="*/ 235 h 513"/>
                <a:gd name="T66" fmla="*/ 255 w 336"/>
                <a:gd name="T67" fmla="*/ 255 h 513"/>
                <a:gd name="T68" fmla="*/ 205 w 336"/>
                <a:gd name="T69" fmla="*/ 271 h 513"/>
                <a:gd name="T70" fmla="*/ 185 w 336"/>
                <a:gd name="T71" fmla="*/ 260 h 513"/>
                <a:gd name="T72" fmla="*/ 161 w 336"/>
                <a:gd name="T73" fmla="*/ 182 h 513"/>
                <a:gd name="T74" fmla="*/ 62 w 336"/>
                <a:gd name="T75" fmla="*/ 286 h 513"/>
                <a:gd name="T76" fmla="*/ 154 w 336"/>
                <a:gd name="T77" fmla="*/ 400 h 513"/>
                <a:gd name="T78" fmla="*/ 204 w 336"/>
                <a:gd name="T79" fmla="*/ 385 h 513"/>
                <a:gd name="T80" fmla="*/ 187 w 336"/>
                <a:gd name="T81" fmla="*/ 385 h 513"/>
                <a:gd name="T82" fmla="*/ 178 w 336"/>
                <a:gd name="T83" fmla="*/ 376 h 513"/>
                <a:gd name="T84" fmla="*/ 178 w 336"/>
                <a:gd name="T85" fmla="*/ 366 h 513"/>
                <a:gd name="T86" fmla="*/ 187 w 336"/>
                <a:gd name="T87" fmla="*/ 357 h 513"/>
                <a:gd name="T88" fmla="*/ 328 w 336"/>
                <a:gd name="T89" fmla="*/ 357 h 513"/>
                <a:gd name="T90" fmla="*/ 336 w 336"/>
                <a:gd name="T91" fmla="*/ 366 h 513"/>
                <a:gd name="T92" fmla="*/ 183 w 336"/>
                <a:gd name="T93" fmla="*/ 95 h 513"/>
                <a:gd name="T94" fmla="*/ 214 w 336"/>
                <a:gd name="T95" fmla="*/ 200 h 513"/>
                <a:gd name="T96" fmla="*/ 220 w 336"/>
                <a:gd name="T97" fmla="*/ 206 h 513"/>
                <a:gd name="T98" fmla="*/ 224 w 336"/>
                <a:gd name="T99" fmla="*/ 206 h 513"/>
                <a:gd name="T100" fmla="*/ 229 w 336"/>
                <a:gd name="T101" fmla="*/ 196 h 513"/>
                <a:gd name="T102" fmla="*/ 198 w 336"/>
                <a:gd name="T103" fmla="*/ 91 h 513"/>
                <a:gd name="T104" fmla="*/ 188 w 336"/>
                <a:gd name="T105" fmla="*/ 86 h 513"/>
                <a:gd name="T106" fmla="*/ 183 w 336"/>
                <a:gd name="T107" fmla="*/ 95 h 513"/>
                <a:gd name="T108" fmla="*/ 184 w 336"/>
                <a:gd name="T109" fmla="*/ 441 h 513"/>
                <a:gd name="T110" fmla="*/ 151 w 336"/>
                <a:gd name="T111" fmla="*/ 441 h 513"/>
                <a:gd name="T112" fmla="*/ 151 w 336"/>
                <a:gd name="T113" fmla="*/ 474 h 513"/>
                <a:gd name="T114" fmla="*/ 184 w 336"/>
                <a:gd name="T115" fmla="*/ 474 h 513"/>
                <a:gd name="T116" fmla="*/ 184 w 336"/>
                <a:gd name="T117" fmla="*/ 44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6" h="513">
                  <a:moveTo>
                    <a:pt x="129" y="22"/>
                  </a:moveTo>
                  <a:cubicBezTo>
                    <a:pt x="127" y="17"/>
                    <a:pt x="130" y="12"/>
                    <a:pt x="135" y="10"/>
                  </a:cubicBezTo>
                  <a:cubicBezTo>
                    <a:pt x="163" y="2"/>
                    <a:pt x="163" y="2"/>
                    <a:pt x="163" y="2"/>
                  </a:cubicBezTo>
                  <a:cubicBezTo>
                    <a:pt x="168" y="0"/>
                    <a:pt x="173" y="3"/>
                    <a:pt x="175" y="8"/>
                  </a:cubicBezTo>
                  <a:cubicBezTo>
                    <a:pt x="177" y="13"/>
                    <a:pt x="177" y="13"/>
                    <a:pt x="177" y="13"/>
                  </a:cubicBezTo>
                  <a:cubicBezTo>
                    <a:pt x="178" y="18"/>
                    <a:pt x="176" y="23"/>
                    <a:pt x="171" y="25"/>
                  </a:cubicBezTo>
                  <a:cubicBezTo>
                    <a:pt x="142" y="34"/>
                    <a:pt x="142" y="34"/>
                    <a:pt x="142" y="34"/>
                  </a:cubicBezTo>
                  <a:cubicBezTo>
                    <a:pt x="138" y="35"/>
                    <a:pt x="132" y="33"/>
                    <a:pt x="131" y="28"/>
                  </a:cubicBezTo>
                  <a:lnTo>
                    <a:pt x="129" y="22"/>
                  </a:lnTo>
                  <a:close/>
                  <a:moveTo>
                    <a:pt x="209" y="287"/>
                  </a:moveTo>
                  <a:cubicBezTo>
                    <a:pt x="201" y="290"/>
                    <a:pt x="196" y="297"/>
                    <a:pt x="198" y="303"/>
                  </a:cubicBezTo>
                  <a:cubicBezTo>
                    <a:pt x="199" y="309"/>
                    <a:pt x="208" y="312"/>
                    <a:pt x="216" y="310"/>
                  </a:cubicBezTo>
                  <a:cubicBezTo>
                    <a:pt x="266" y="294"/>
                    <a:pt x="266" y="294"/>
                    <a:pt x="266" y="294"/>
                  </a:cubicBezTo>
                  <a:cubicBezTo>
                    <a:pt x="275" y="292"/>
                    <a:pt x="280" y="284"/>
                    <a:pt x="278" y="278"/>
                  </a:cubicBezTo>
                  <a:cubicBezTo>
                    <a:pt x="276" y="272"/>
                    <a:pt x="268" y="269"/>
                    <a:pt x="259" y="272"/>
                  </a:cubicBezTo>
                  <a:lnTo>
                    <a:pt x="209" y="287"/>
                  </a:lnTo>
                  <a:close/>
                  <a:moveTo>
                    <a:pt x="336" y="366"/>
                  </a:moveTo>
                  <a:cubicBezTo>
                    <a:pt x="336" y="376"/>
                    <a:pt x="336" y="376"/>
                    <a:pt x="336" y="376"/>
                  </a:cubicBezTo>
                  <a:cubicBezTo>
                    <a:pt x="336" y="381"/>
                    <a:pt x="333" y="385"/>
                    <a:pt x="328" y="385"/>
                  </a:cubicBezTo>
                  <a:cubicBezTo>
                    <a:pt x="312" y="385"/>
                    <a:pt x="312" y="385"/>
                    <a:pt x="312" y="385"/>
                  </a:cubicBezTo>
                  <a:cubicBezTo>
                    <a:pt x="294" y="409"/>
                    <a:pt x="259" y="436"/>
                    <a:pt x="228" y="451"/>
                  </a:cubicBezTo>
                  <a:cubicBezTo>
                    <a:pt x="263" y="460"/>
                    <a:pt x="295" y="483"/>
                    <a:pt x="295" y="497"/>
                  </a:cubicBezTo>
                  <a:cubicBezTo>
                    <a:pt x="295" y="507"/>
                    <a:pt x="286" y="513"/>
                    <a:pt x="280" y="513"/>
                  </a:cubicBezTo>
                  <a:cubicBezTo>
                    <a:pt x="63" y="513"/>
                    <a:pt x="63" y="513"/>
                    <a:pt x="63" y="513"/>
                  </a:cubicBezTo>
                  <a:cubicBezTo>
                    <a:pt x="54" y="513"/>
                    <a:pt x="48" y="506"/>
                    <a:pt x="48" y="497"/>
                  </a:cubicBezTo>
                  <a:cubicBezTo>
                    <a:pt x="48" y="483"/>
                    <a:pt x="73" y="466"/>
                    <a:pt x="105" y="454"/>
                  </a:cubicBezTo>
                  <a:cubicBezTo>
                    <a:pt x="25" y="409"/>
                    <a:pt x="0" y="361"/>
                    <a:pt x="0" y="292"/>
                  </a:cubicBezTo>
                  <a:cubicBezTo>
                    <a:pt x="0" y="217"/>
                    <a:pt x="52" y="148"/>
                    <a:pt x="142" y="124"/>
                  </a:cubicBezTo>
                  <a:cubicBezTo>
                    <a:pt x="125" y="68"/>
                    <a:pt x="125" y="68"/>
                    <a:pt x="125" y="68"/>
                  </a:cubicBezTo>
                  <a:cubicBezTo>
                    <a:pt x="123" y="60"/>
                    <a:pt x="127" y="51"/>
                    <a:pt x="136" y="49"/>
                  </a:cubicBezTo>
                  <a:cubicBezTo>
                    <a:pt x="186" y="33"/>
                    <a:pt x="186" y="33"/>
                    <a:pt x="186" y="33"/>
                  </a:cubicBezTo>
                  <a:cubicBezTo>
                    <a:pt x="194" y="30"/>
                    <a:pt x="203" y="35"/>
                    <a:pt x="206" y="43"/>
                  </a:cubicBezTo>
                  <a:cubicBezTo>
                    <a:pt x="266" y="235"/>
                    <a:pt x="266" y="235"/>
                    <a:pt x="266" y="235"/>
                  </a:cubicBezTo>
                  <a:cubicBezTo>
                    <a:pt x="268" y="244"/>
                    <a:pt x="264" y="253"/>
                    <a:pt x="255" y="255"/>
                  </a:cubicBezTo>
                  <a:cubicBezTo>
                    <a:pt x="205" y="271"/>
                    <a:pt x="205" y="271"/>
                    <a:pt x="205" y="271"/>
                  </a:cubicBezTo>
                  <a:cubicBezTo>
                    <a:pt x="197" y="273"/>
                    <a:pt x="188" y="269"/>
                    <a:pt x="185" y="260"/>
                  </a:cubicBezTo>
                  <a:cubicBezTo>
                    <a:pt x="161" y="182"/>
                    <a:pt x="161" y="182"/>
                    <a:pt x="161" y="182"/>
                  </a:cubicBezTo>
                  <a:cubicBezTo>
                    <a:pt x="116" y="187"/>
                    <a:pt x="62" y="230"/>
                    <a:pt x="62" y="286"/>
                  </a:cubicBezTo>
                  <a:cubicBezTo>
                    <a:pt x="62" y="345"/>
                    <a:pt x="106" y="400"/>
                    <a:pt x="154" y="400"/>
                  </a:cubicBezTo>
                  <a:cubicBezTo>
                    <a:pt x="176" y="400"/>
                    <a:pt x="193" y="394"/>
                    <a:pt x="204" y="385"/>
                  </a:cubicBezTo>
                  <a:cubicBezTo>
                    <a:pt x="187" y="385"/>
                    <a:pt x="187" y="385"/>
                    <a:pt x="187" y="385"/>
                  </a:cubicBezTo>
                  <a:cubicBezTo>
                    <a:pt x="182" y="385"/>
                    <a:pt x="178" y="381"/>
                    <a:pt x="178" y="376"/>
                  </a:cubicBezTo>
                  <a:cubicBezTo>
                    <a:pt x="178" y="366"/>
                    <a:pt x="178" y="366"/>
                    <a:pt x="178" y="366"/>
                  </a:cubicBezTo>
                  <a:cubicBezTo>
                    <a:pt x="178" y="361"/>
                    <a:pt x="182" y="357"/>
                    <a:pt x="187" y="357"/>
                  </a:cubicBezTo>
                  <a:cubicBezTo>
                    <a:pt x="328" y="357"/>
                    <a:pt x="328" y="357"/>
                    <a:pt x="328" y="357"/>
                  </a:cubicBezTo>
                  <a:cubicBezTo>
                    <a:pt x="333" y="357"/>
                    <a:pt x="336" y="361"/>
                    <a:pt x="336" y="366"/>
                  </a:cubicBezTo>
                  <a:close/>
                  <a:moveTo>
                    <a:pt x="183" y="95"/>
                  </a:moveTo>
                  <a:cubicBezTo>
                    <a:pt x="214" y="200"/>
                    <a:pt x="214" y="200"/>
                    <a:pt x="214" y="200"/>
                  </a:cubicBezTo>
                  <a:cubicBezTo>
                    <a:pt x="215" y="203"/>
                    <a:pt x="217" y="205"/>
                    <a:pt x="220" y="206"/>
                  </a:cubicBezTo>
                  <a:cubicBezTo>
                    <a:pt x="221" y="206"/>
                    <a:pt x="223" y="206"/>
                    <a:pt x="224" y="206"/>
                  </a:cubicBezTo>
                  <a:cubicBezTo>
                    <a:pt x="228" y="204"/>
                    <a:pt x="231" y="200"/>
                    <a:pt x="229" y="196"/>
                  </a:cubicBezTo>
                  <a:cubicBezTo>
                    <a:pt x="198" y="91"/>
                    <a:pt x="198" y="91"/>
                    <a:pt x="198" y="91"/>
                  </a:cubicBezTo>
                  <a:cubicBezTo>
                    <a:pt x="197" y="87"/>
                    <a:pt x="192" y="84"/>
                    <a:pt x="188" y="86"/>
                  </a:cubicBezTo>
                  <a:cubicBezTo>
                    <a:pt x="184" y="87"/>
                    <a:pt x="182" y="91"/>
                    <a:pt x="183" y="95"/>
                  </a:cubicBezTo>
                  <a:close/>
                  <a:moveTo>
                    <a:pt x="184" y="441"/>
                  </a:moveTo>
                  <a:cubicBezTo>
                    <a:pt x="175" y="432"/>
                    <a:pt x="160" y="432"/>
                    <a:pt x="151" y="441"/>
                  </a:cubicBezTo>
                  <a:cubicBezTo>
                    <a:pt x="142" y="450"/>
                    <a:pt x="142" y="465"/>
                    <a:pt x="151" y="474"/>
                  </a:cubicBezTo>
                  <a:cubicBezTo>
                    <a:pt x="160" y="483"/>
                    <a:pt x="175" y="483"/>
                    <a:pt x="184" y="474"/>
                  </a:cubicBezTo>
                  <a:cubicBezTo>
                    <a:pt x="193" y="465"/>
                    <a:pt x="193" y="450"/>
                    <a:pt x="184" y="441"/>
                  </a:cubicBezTo>
                  <a:close/>
                </a:path>
              </a:pathLst>
            </a:custGeom>
            <a:solidFill>
              <a:srgbClr val="545763"/>
            </a:solidFill>
            <a:ln>
              <a:noFill/>
            </a:ln>
          </p:spPr>
          <p:txBody>
            <a:bodyPr/>
            <a:lstStyle/>
            <a:p>
              <a:pPr eaLnBrk="1" fontAlgn="auto" hangingPunct="1">
                <a:spcBef>
                  <a:spcPts val="0"/>
                </a:spcBef>
                <a:spcAft>
                  <a:spcPts val="0"/>
                </a:spcAft>
                <a:defRPr/>
              </a:pPr>
              <a:endParaRPr lang="zh-CN" altLang="en-US" sz="1350">
                <a:solidFill>
                  <a:schemeClr val="accent1">
                    <a:lumMod val="50000"/>
                  </a:schemeClr>
                </a:solidFill>
                <a:latin typeface="+mn-lt"/>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5000">
        <p14:prism dir="u" isInverted="1"/>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36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52"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Scale>
                                      <p:cBhvr>
                                        <p:cTn id="1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3"/>
                                        </p:tgtEl>
                                        <p:attrNameLst>
                                          <p:attrName>ppt_x</p:attrName>
                                          <p:attrName>ppt_y</p:attrName>
                                        </p:attrNameLst>
                                      </p:cBhvr>
                                    </p:animMotion>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1735743" y="603270"/>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技术介绍</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102995" y="1688465"/>
            <a:ext cx="1412240" cy="460375"/>
          </a:xfrm>
          <a:prstGeom prst="rect">
            <a:avLst/>
          </a:prstGeom>
          <a:noFill/>
        </p:spPr>
        <p:txBody>
          <a:bodyPr wrap="none" rtlCol="0">
            <a:spAutoFit/>
            <a:scene3d>
              <a:camera prst="orthographicFront"/>
              <a:lightRig rig="threePt" dir="t"/>
            </a:scene3d>
          </a:bodyPr>
          <a:p>
            <a:r>
              <a:rPr lang="en-US" altLang="zh-CN" sz="2400" b="1">
                <a:ln/>
                <a:solidFill>
                  <a:schemeClr val="accent1"/>
                </a:solidFill>
                <a:effectLst>
                  <a:outerShdw blurRad="38100" dist="25400" dir="5400000" algn="ctr" rotWithShape="0">
                    <a:srgbClr val="6E747A">
                      <a:alpha val="43000"/>
                    </a:srgbClr>
                  </a:outerShdw>
                </a:effectLst>
              </a:rPr>
              <a:t>1.scrapy</a:t>
            </a:r>
            <a:endParaRPr lang="en-US" altLang="zh-CN" sz="2400" b="1">
              <a:ln/>
              <a:solidFill>
                <a:schemeClr val="accent1"/>
              </a:solidFill>
              <a:effectLst>
                <a:outerShdw blurRad="38100" dist="25400" dir="5400000" algn="ctr" rotWithShape="0">
                  <a:srgbClr val="6E747A">
                    <a:alpha val="43000"/>
                  </a:srgbClr>
                </a:outerShdw>
              </a:effectLst>
            </a:endParaRPr>
          </a:p>
        </p:txBody>
      </p:sp>
      <p:pic>
        <p:nvPicPr>
          <p:cNvPr id="52" name="图片 51" descr="scrapy"/>
          <p:cNvPicPr>
            <a:picLocks noChangeAspect="1"/>
          </p:cNvPicPr>
          <p:nvPr/>
        </p:nvPicPr>
        <p:blipFill>
          <a:blip r:embed="rId1"/>
          <a:stretch>
            <a:fillRect/>
          </a:stretch>
        </p:blipFill>
        <p:spPr>
          <a:xfrm>
            <a:off x="429895" y="2717165"/>
            <a:ext cx="5278755" cy="3725545"/>
          </a:xfrm>
          <a:prstGeom prst="rect">
            <a:avLst/>
          </a:prstGeom>
        </p:spPr>
      </p:pic>
      <p:pic>
        <p:nvPicPr>
          <p:cNvPr id="81" name="图片 80" descr="scrapy_redis"/>
          <p:cNvPicPr>
            <a:picLocks noChangeAspect="1"/>
          </p:cNvPicPr>
          <p:nvPr/>
        </p:nvPicPr>
        <p:blipFill>
          <a:blip r:embed="rId2"/>
          <a:stretch>
            <a:fillRect/>
          </a:stretch>
        </p:blipFill>
        <p:spPr>
          <a:xfrm>
            <a:off x="6091555" y="2717165"/>
            <a:ext cx="5658485" cy="3725545"/>
          </a:xfrm>
          <a:prstGeom prst="rect">
            <a:avLst/>
          </a:prstGeom>
        </p:spPr>
      </p:pic>
      <p:sp>
        <p:nvSpPr>
          <p:cNvPr id="82" name="文本框 81"/>
          <p:cNvSpPr txBox="1"/>
          <p:nvPr/>
        </p:nvSpPr>
        <p:spPr>
          <a:xfrm>
            <a:off x="6091555" y="1688465"/>
            <a:ext cx="2334260" cy="460375"/>
          </a:xfrm>
          <a:prstGeom prst="rect">
            <a:avLst/>
          </a:prstGeom>
          <a:noFill/>
        </p:spPr>
        <p:txBody>
          <a:bodyPr wrap="none" rtlCol="0">
            <a:spAutoFit/>
            <a:scene3d>
              <a:camera prst="orthographicFront"/>
              <a:lightRig rig="threePt" dir="t"/>
            </a:scene3d>
          </a:bodyPr>
          <a:p>
            <a:r>
              <a:rPr lang="en-US" altLang="zh-CN" sz="2400" b="1">
                <a:solidFill>
                  <a:schemeClr val="accent1"/>
                </a:solidFill>
                <a:effectLst>
                  <a:outerShdw blurRad="38100" dist="25400" dir="5400000" algn="ctr" rotWithShape="0">
                    <a:srgbClr val="6E747A">
                      <a:alpha val="43000"/>
                    </a:srgbClr>
                  </a:outerShdw>
                </a:effectLst>
              </a:rPr>
              <a:t>2.scrapy-redis</a:t>
            </a:r>
            <a:endParaRPr lang="en-US" altLang="zh-CN" sz="24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Tm="1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0"/>
                                        </p:tgtEl>
                                        <p:attrNameLst>
                                          <p:attrName>ppt_y</p:attrName>
                                        </p:attrNameLst>
                                      </p:cBhvr>
                                      <p:tavLst>
                                        <p:tav tm="0">
                                          <p:val>
                                            <p:strVal val="#ppt_y"/>
                                          </p:val>
                                        </p:tav>
                                        <p:tav tm="100000">
                                          <p:val>
                                            <p:strVal val="#ppt_y"/>
                                          </p:val>
                                        </p:tav>
                                      </p:tavLst>
                                    </p:anim>
                                    <p:anim calcmode="lin" valueType="num">
                                      <p:cBhvr>
                                        <p:cTn id="9"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1735743" y="603270"/>
            <a:ext cx="3110491" cy="521970"/>
          </a:xfrm>
          <a:prstGeom prst="rect">
            <a:avLst/>
          </a:prstGeom>
        </p:spPr>
        <p:txBody>
          <a:bodyPr wrap="square">
            <a:spAutoFit/>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技术介绍</a:t>
            </a:r>
            <a:endParaRPr lang="zh-CN" altLang="en-US"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02995" y="1688465"/>
            <a:ext cx="1565910" cy="460375"/>
          </a:xfrm>
          <a:prstGeom prst="rect">
            <a:avLst/>
          </a:prstGeom>
          <a:noFill/>
        </p:spPr>
        <p:txBody>
          <a:bodyPr wrap="none" rtlCol="0">
            <a:spAutoFit/>
            <a:scene3d>
              <a:camera prst="orthographicFront"/>
              <a:lightRig rig="threePt" dir="t"/>
            </a:scene3d>
          </a:bodyPr>
          <a:p>
            <a:r>
              <a:rPr lang="en-US" altLang="zh-CN" sz="2400" b="1">
                <a:solidFill>
                  <a:schemeClr val="accent1"/>
                </a:solidFill>
                <a:effectLst>
                  <a:outerShdw blurRad="38100" dist="25400" dir="5400000" algn="ctr" rotWithShape="0">
                    <a:srgbClr val="6E747A">
                      <a:alpha val="43000"/>
                    </a:srgbClr>
                  </a:outerShdw>
                </a:effectLst>
              </a:rPr>
              <a:t>3.MongoDB</a:t>
            </a:r>
            <a:endParaRPr lang="en-US" altLang="zh-CN" sz="2400" b="1">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1102995" y="5076825"/>
            <a:ext cx="2755265" cy="1476375"/>
          </a:xfrm>
          <a:prstGeom prst="rect">
            <a:avLst/>
          </a:prstGeom>
          <a:noFill/>
        </p:spPr>
        <p:txBody>
          <a:bodyPr wrap="square" rtlCol="0">
            <a:spAutoFit/>
          </a:bodyPr>
          <a:p>
            <a:pPr algn="l"/>
            <a:r>
              <a:rPr lang="zh-CN" altLang="en-US"/>
              <a:t>MongoDB是一种面向文档的数据库管理系统，</a:t>
            </a:r>
            <a:endParaRPr lang="zh-CN" altLang="en-US"/>
          </a:p>
          <a:p>
            <a:pPr algn="l"/>
            <a:r>
              <a:rPr lang="zh-CN" altLang="en-US"/>
              <a:t>用C++等语言撰写而成，以解决应用程序开发社区中的大量现实问题。</a:t>
            </a:r>
            <a:endParaRPr lang="zh-CN" altLang="en-US"/>
          </a:p>
        </p:txBody>
      </p:sp>
      <p:sp>
        <p:nvSpPr>
          <p:cNvPr id="5" name="文本框 4"/>
          <p:cNvSpPr txBox="1"/>
          <p:nvPr/>
        </p:nvSpPr>
        <p:spPr>
          <a:xfrm>
            <a:off x="4323715" y="5076825"/>
            <a:ext cx="2825115" cy="1198880"/>
          </a:xfrm>
          <a:prstGeom prst="rect">
            <a:avLst/>
          </a:prstGeom>
          <a:noFill/>
        </p:spPr>
        <p:txBody>
          <a:bodyPr wrap="square" rtlCol="0" anchor="t">
            <a:spAutoFit/>
          </a:bodyPr>
          <a:p>
            <a:r>
              <a:rPr lang="zh-CN" altLang="en-US"/>
              <a:t>Redis是一个使用ANSI C编写的开源、支持网络、基于内存、可选持久性的键值对存储数据库。</a:t>
            </a:r>
            <a:endParaRPr lang="zh-CN" altLang="en-US"/>
          </a:p>
        </p:txBody>
      </p:sp>
      <p:sp>
        <p:nvSpPr>
          <p:cNvPr id="6" name="文本框 5"/>
          <p:cNvSpPr txBox="1"/>
          <p:nvPr/>
        </p:nvSpPr>
        <p:spPr>
          <a:xfrm>
            <a:off x="8249285" y="5010150"/>
            <a:ext cx="2995930" cy="1198880"/>
          </a:xfrm>
          <a:prstGeom prst="rect">
            <a:avLst/>
          </a:prstGeom>
          <a:noFill/>
        </p:spPr>
        <p:txBody>
          <a:bodyPr wrap="square" rtlCol="0" anchor="t">
            <a:spAutoFit/>
          </a:bodyPr>
          <a:p>
            <a:r>
              <a:rPr lang="zh-CN" altLang="en-US"/>
              <a:t>Django是一个开放源代码的Web应用框架，由Python写成。采用了MVT的软件设计模式，即模型，视图和模板</a:t>
            </a:r>
            <a:endParaRPr lang="zh-CN" altLang="en-US"/>
          </a:p>
        </p:txBody>
      </p:sp>
      <p:sp>
        <p:nvSpPr>
          <p:cNvPr id="7" name="文本框 6"/>
          <p:cNvSpPr txBox="1"/>
          <p:nvPr/>
        </p:nvSpPr>
        <p:spPr>
          <a:xfrm>
            <a:off x="4323715" y="1688465"/>
            <a:ext cx="1258570" cy="460375"/>
          </a:xfrm>
          <a:prstGeom prst="rect">
            <a:avLst/>
          </a:prstGeom>
          <a:noFill/>
        </p:spPr>
        <p:txBody>
          <a:bodyPr wrap="none" rtlCol="0">
            <a:spAutoFit/>
            <a:scene3d>
              <a:camera prst="orthographicFront"/>
              <a:lightRig rig="threePt" dir="t"/>
            </a:scene3d>
          </a:bodyPr>
          <a:p>
            <a:r>
              <a:rPr lang="en-US" altLang="zh-CN" sz="2400" b="1">
                <a:solidFill>
                  <a:schemeClr val="accent1"/>
                </a:solidFill>
                <a:effectLst>
                  <a:outerShdw blurRad="38100" dist="25400" dir="5400000" algn="ctr" rotWithShape="0">
                    <a:srgbClr val="6E747A">
                      <a:alpha val="43000"/>
                    </a:srgbClr>
                  </a:outerShdw>
                </a:effectLst>
              </a:rPr>
              <a:t>4.Redis</a:t>
            </a:r>
            <a:endParaRPr lang="en-US" altLang="zh-CN" sz="2400" b="1">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8418830" y="1688465"/>
            <a:ext cx="1412240" cy="460375"/>
          </a:xfrm>
          <a:prstGeom prst="rect">
            <a:avLst/>
          </a:prstGeom>
          <a:noFill/>
        </p:spPr>
        <p:txBody>
          <a:bodyPr wrap="none" rtlCol="0">
            <a:spAutoFit/>
            <a:scene3d>
              <a:camera prst="orthographicFront"/>
              <a:lightRig rig="threePt" dir="t"/>
            </a:scene3d>
          </a:bodyPr>
          <a:p>
            <a:r>
              <a:rPr lang="en-US" altLang="zh-CN" sz="2400" b="1">
                <a:solidFill>
                  <a:schemeClr val="accent1"/>
                </a:solidFill>
                <a:effectLst>
                  <a:outerShdw blurRad="38100" dist="25400" dir="5400000" algn="ctr" rotWithShape="0">
                    <a:srgbClr val="6E747A">
                      <a:alpha val="43000"/>
                    </a:srgbClr>
                  </a:outerShdw>
                </a:effectLst>
              </a:rPr>
              <a:t>5.Django</a:t>
            </a:r>
            <a:endParaRPr lang="en-US" altLang="zh-CN" sz="2400" b="1">
              <a:solidFill>
                <a:schemeClr val="accent1"/>
              </a:solidFill>
              <a:effectLst>
                <a:outerShdw blurRad="38100" dist="25400" dir="5400000" algn="ctr" rotWithShape="0">
                  <a:srgbClr val="6E747A">
                    <a:alpha val="43000"/>
                  </a:srgbClr>
                </a:outerShdw>
              </a:effectLst>
            </a:endParaRPr>
          </a:p>
        </p:txBody>
      </p:sp>
      <p:pic>
        <p:nvPicPr>
          <p:cNvPr id="9" name="图片 8" descr="django"/>
          <p:cNvPicPr>
            <a:picLocks noChangeAspect="1"/>
          </p:cNvPicPr>
          <p:nvPr/>
        </p:nvPicPr>
        <p:blipFill>
          <a:blip r:embed="rId1"/>
          <a:stretch>
            <a:fillRect/>
          </a:stretch>
        </p:blipFill>
        <p:spPr>
          <a:xfrm>
            <a:off x="8148955" y="2721610"/>
            <a:ext cx="3412490" cy="1576705"/>
          </a:xfrm>
          <a:prstGeom prst="rect">
            <a:avLst/>
          </a:prstGeom>
        </p:spPr>
      </p:pic>
      <p:pic>
        <p:nvPicPr>
          <p:cNvPr id="10" name="图片 9" descr="redis"/>
          <p:cNvPicPr>
            <a:picLocks noChangeAspect="1"/>
          </p:cNvPicPr>
          <p:nvPr/>
        </p:nvPicPr>
        <p:blipFill>
          <a:blip r:embed="rId2"/>
          <a:stretch>
            <a:fillRect/>
          </a:stretch>
        </p:blipFill>
        <p:spPr>
          <a:xfrm>
            <a:off x="4248785" y="2721610"/>
            <a:ext cx="3229610" cy="1761490"/>
          </a:xfrm>
          <a:prstGeom prst="rect">
            <a:avLst/>
          </a:prstGeom>
        </p:spPr>
      </p:pic>
      <p:pic>
        <p:nvPicPr>
          <p:cNvPr id="11" name="图片 10" descr="mongo"/>
          <p:cNvPicPr>
            <a:picLocks noChangeAspect="1"/>
          </p:cNvPicPr>
          <p:nvPr/>
        </p:nvPicPr>
        <p:blipFill>
          <a:blip r:embed="rId3"/>
          <a:stretch>
            <a:fillRect/>
          </a:stretch>
        </p:blipFill>
        <p:spPr>
          <a:xfrm>
            <a:off x="326390" y="2993390"/>
            <a:ext cx="3672205" cy="1217930"/>
          </a:xfrm>
          <a:prstGeom prst="rect">
            <a:avLst/>
          </a:prstGeom>
        </p:spPr>
      </p:pic>
    </p:spTree>
  </p:cSld>
  <p:clrMapOvr>
    <a:masterClrMapping/>
  </p:clrMapOvr>
  <p:transition spd="slow" advTm="1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5000"/>
                                  </p:iterate>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0"/>
                                        </p:tgtEl>
                                        <p:attrNameLst>
                                          <p:attrName>ppt_y</p:attrName>
                                        </p:attrNameLst>
                                      </p:cBhvr>
                                      <p:tavLst>
                                        <p:tav tm="0">
                                          <p:val>
                                            <p:strVal val="#ppt_y"/>
                                          </p:val>
                                        </p:tav>
                                        <p:tav tm="100000">
                                          <p:val>
                                            <p:strVal val="#ppt_y"/>
                                          </p:val>
                                        </p:tav>
                                      </p:tavLst>
                                    </p:anim>
                                    <p:anim calcmode="lin" valueType="num">
                                      <p:cBhvr>
                                        <p:cTn id="9"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2080</Words>
  <Application>WPS 演示</Application>
  <PresentationFormat>宽屏</PresentationFormat>
  <Paragraphs>294</Paragraphs>
  <Slides>25</Slides>
  <Notes>33</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Arial</vt:lpstr>
      <vt:lpstr>宋体</vt:lpstr>
      <vt:lpstr>Wingdings</vt:lpstr>
      <vt:lpstr>微软雅黑</vt:lpstr>
      <vt:lpstr>Impact</vt:lpstr>
      <vt:lpstr>楷体</vt:lpstr>
      <vt:lpstr>时尚中黑简体</vt:lpstr>
      <vt:lpstr>Droid Sans Fallback</vt:lpstr>
      <vt:lpstr>Calibri</vt:lpstr>
      <vt:lpstr>微软雅黑 Light</vt:lpstr>
      <vt:lpstr>Hiragino Sans GB W6</vt:lpstr>
      <vt:lpstr>Noto Sans CJK HK</vt:lpstr>
      <vt:lpstr>方正正中黑简体</vt:lpstr>
      <vt:lpstr>方正兰亭细黑_GBK</vt:lpstr>
      <vt:lpstr>Arial Unicode MS</vt:lpstr>
      <vt:lpstr>等线</vt:lpstr>
      <vt:lpstr>Trebuchet MS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
  <cp:keywords>tukuppt</cp:keywords>
  <cp:lastModifiedBy>知微</cp:lastModifiedBy>
  <cp:revision>6</cp:revision>
  <dcterms:created xsi:type="dcterms:W3CDTF">2020-05-05T09:38:52Z</dcterms:created>
  <dcterms:modified xsi:type="dcterms:W3CDTF">2020-05-05T09:38:52Z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2052-11.1.0.8865</vt:lpwstr>
  </property>
</Properties>
</file>